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82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0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02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5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06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25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92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43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73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01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31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81000">
              <a:schemeClr val="accent1">
                <a:tint val="44500"/>
                <a:satMod val="160000"/>
                <a:lumMod val="62000"/>
                <a:alpha val="5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9E21-ACB3-4138-AC63-43D991058819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0F76-C35E-40CB-B4D0-31FAC302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41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 Judaism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Beliefs</a:t>
            </a:r>
          </a:p>
          <a:p>
            <a:r>
              <a:rPr lang="en-CA" dirty="0" smtClean="0"/>
              <a:t>Practices &amp; Symbols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272008" cy="181394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71000"/>
                </a:schemeClr>
              </a:gs>
              <a:gs pos="81000">
                <a:schemeClr val="accent1">
                  <a:tint val="44500"/>
                  <a:satMod val="160000"/>
                  <a:lumMod val="62000"/>
                  <a:alpha val="5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2458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8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Beliefs:  G-d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Jewish beliefs centre on the idea of one G-d</a:t>
            </a:r>
          </a:p>
          <a:p>
            <a:pPr lvl="1"/>
            <a:r>
              <a:rPr lang="en-CA" dirty="0" smtClean="0"/>
              <a:t>Creator of everything</a:t>
            </a:r>
          </a:p>
          <a:p>
            <a:pPr lvl="1"/>
            <a:r>
              <a:rPr lang="en-CA" dirty="0" smtClean="0"/>
              <a:t>Governor of the universe:  justice and honour</a:t>
            </a:r>
          </a:p>
          <a:p>
            <a:pPr lvl="1"/>
            <a:r>
              <a:rPr lang="en-CA" dirty="0" smtClean="0"/>
              <a:t>G-d is immaterial (not of this world)</a:t>
            </a:r>
          </a:p>
          <a:p>
            <a:pPr lvl="1"/>
            <a:r>
              <a:rPr lang="en-CA" dirty="0" smtClean="0"/>
              <a:t>G-d cares for the world and all of its creatures</a:t>
            </a:r>
            <a:endParaRPr lang="en-CA" dirty="0"/>
          </a:p>
          <a:p>
            <a:r>
              <a:rPr lang="en-CA" dirty="0" smtClean="0"/>
              <a:t> Bible refers to G-d as YHWH – no one knows the true meaning of this – the name given to Moses means “I am in the process of becoming”</a:t>
            </a:r>
          </a:p>
          <a:p>
            <a:r>
              <a:rPr lang="en-CA" dirty="0" smtClean="0"/>
              <a:t>The words </a:t>
            </a:r>
            <a:r>
              <a:rPr lang="en-CA" i="1" dirty="0" smtClean="0"/>
              <a:t>Lord </a:t>
            </a:r>
            <a:r>
              <a:rPr lang="en-CA" dirty="0" smtClean="0"/>
              <a:t> or </a:t>
            </a:r>
            <a:r>
              <a:rPr lang="en-CA" i="1" dirty="0" smtClean="0"/>
              <a:t>Adonai (master) and </a:t>
            </a:r>
            <a:r>
              <a:rPr lang="en-CA" dirty="0" smtClean="0"/>
              <a:t>Elohim are often used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29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are the Jews?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One is either born Jewish (mother must be Jewish) or one can convert into Judaism (</a:t>
            </a:r>
            <a:r>
              <a:rPr lang="en-CA" b="1" dirty="0" err="1" smtClean="0"/>
              <a:t>gerut</a:t>
            </a:r>
            <a:r>
              <a:rPr lang="en-CA" b="1" dirty="0" smtClean="0"/>
              <a:t>)</a:t>
            </a:r>
            <a:endParaRPr lang="en-CA" dirty="0" smtClean="0"/>
          </a:p>
          <a:p>
            <a:r>
              <a:rPr lang="en-CA" dirty="0" smtClean="0"/>
              <a:t>To be Jewish is both a religious and cultural expression:  one can identify with being Jewish without following religious rituals</a:t>
            </a:r>
          </a:p>
          <a:p>
            <a:r>
              <a:rPr lang="en-CA" dirty="0" smtClean="0"/>
              <a:t>To be Jewish is </a:t>
            </a:r>
            <a:r>
              <a:rPr lang="en-CA" b="1" dirty="0" smtClean="0"/>
              <a:t>not</a:t>
            </a:r>
            <a:r>
              <a:rPr lang="en-CA" dirty="0" smtClean="0"/>
              <a:t> a genetically linked trait – Jewish community includes peoples of diverse backgrounds</a:t>
            </a:r>
          </a:p>
          <a:p>
            <a:r>
              <a:rPr lang="en-CA" dirty="0" smtClean="0"/>
              <a:t>A “Chosen People” – does not mean superior – G-d chose Abraham, but Abraham chose to listen to G-d.  The Jews are to be an example of God’s law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456877" cy="25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56" y="4077072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Jews Honour G-d?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covenant (G-d’s promise) is a fact of life</a:t>
            </a:r>
          </a:p>
          <a:p>
            <a:r>
              <a:rPr lang="en-CA" dirty="0" smtClean="0"/>
              <a:t>Life itself in a covenant – one must keep G-d in one’s mind always</a:t>
            </a:r>
          </a:p>
          <a:p>
            <a:r>
              <a:rPr lang="en-CA" dirty="0" smtClean="0"/>
              <a:t>Devotion shown through study of Torah, prayer and good deeds</a:t>
            </a:r>
          </a:p>
          <a:p>
            <a:r>
              <a:rPr lang="en-CA" b="1" dirty="0" smtClean="0"/>
              <a:t>Mitzvah</a:t>
            </a:r>
            <a:r>
              <a:rPr lang="en-CA" dirty="0" smtClean="0"/>
              <a:t> – good / righteous action</a:t>
            </a:r>
          </a:p>
          <a:p>
            <a:pPr lvl="2"/>
            <a:r>
              <a:rPr lang="en-CA" dirty="0" smtClean="0"/>
              <a:t>Bible contains 613 mitzvoth </a:t>
            </a:r>
            <a:r>
              <a:rPr lang="en-CA" b="1" dirty="0" smtClean="0"/>
              <a:t> </a:t>
            </a:r>
          </a:p>
          <a:p>
            <a:endParaRPr lang="en-CA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3" y="4581128"/>
            <a:ext cx="320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6" y="1484784"/>
            <a:ext cx="2976397" cy="22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2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8703"/>
            <a:ext cx="3888432" cy="355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79660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Synagogue &amp; Torah Scroll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The synagogue  is the communal place of worship for Jews</a:t>
            </a:r>
          </a:p>
          <a:p>
            <a:r>
              <a:rPr lang="en-CA" dirty="0" smtClean="0"/>
              <a:t>Often referred to as </a:t>
            </a:r>
            <a:r>
              <a:rPr lang="en-CA" i="1" dirty="0" err="1" smtClean="0"/>
              <a:t>shul</a:t>
            </a:r>
            <a:r>
              <a:rPr lang="en-CA" i="1" dirty="0" smtClean="0"/>
              <a:t> – </a:t>
            </a:r>
            <a:r>
              <a:rPr lang="en-CA" dirty="0" smtClean="0"/>
              <a:t>a Yiddish word for the German word </a:t>
            </a:r>
            <a:r>
              <a:rPr lang="en-CA" i="1" dirty="0" smtClean="0"/>
              <a:t>school</a:t>
            </a:r>
          </a:p>
          <a:p>
            <a:r>
              <a:rPr lang="en-CA" i="1" dirty="0" err="1" smtClean="0"/>
              <a:t>Sefer</a:t>
            </a:r>
            <a:r>
              <a:rPr lang="en-CA" i="1" dirty="0" smtClean="0"/>
              <a:t> Torah - </a:t>
            </a:r>
            <a:r>
              <a:rPr lang="en-CA" dirty="0" smtClean="0"/>
              <a:t> Torah Scroll is the text of the Five Books of Moses – the heart of the Jewish Bible – most holy object of Judaism</a:t>
            </a:r>
          </a:p>
          <a:p>
            <a:r>
              <a:rPr lang="en-CA" dirty="0" smtClean="0"/>
              <a:t>Readers use a pointer so as not to touch the </a:t>
            </a:r>
            <a:r>
              <a:rPr lang="en-CA" dirty="0" err="1" smtClean="0"/>
              <a:t>scoll</a:t>
            </a:r>
            <a:endParaRPr lang="en-CA" dirty="0" smtClean="0"/>
          </a:p>
          <a:p>
            <a:r>
              <a:rPr lang="en-CA" dirty="0" smtClean="0"/>
              <a:t>The Torah is kept in the Holy Ark (cabinet) in the synagogue</a:t>
            </a:r>
          </a:p>
          <a:p>
            <a:r>
              <a:rPr lang="en-CA" dirty="0" smtClean="0"/>
              <a:t>The Torah is Judaism – it has united a people over distance and time for thousands of years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1210766" cy="12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644299" cy="24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404155" cy="180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3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39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340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Judaism</vt:lpstr>
      <vt:lpstr>Beliefs:  G-d</vt:lpstr>
      <vt:lpstr>Who are the Jews?</vt:lpstr>
      <vt:lpstr>How do Jews Honour G-d?</vt:lpstr>
      <vt:lpstr>PowerPoint Presentation</vt:lpstr>
      <vt:lpstr>The Synagogue &amp; Torah Scroll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</dc:title>
  <dc:creator>Owner</dc:creator>
  <cp:lastModifiedBy>Cade, John</cp:lastModifiedBy>
  <cp:revision>8</cp:revision>
  <dcterms:created xsi:type="dcterms:W3CDTF">2014-05-21T03:36:01Z</dcterms:created>
  <dcterms:modified xsi:type="dcterms:W3CDTF">2014-05-27T15:13:16Z</dcterms:modified>
</cp:coreProperties>
</file>