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7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33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07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40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9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1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2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83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30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6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78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5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98FE-3F48-4D7F-BAB8-B22112C06346}" type="datetimeFigureOut">
              <a:rPr lang="en-CA" smtClean="0"/>
              <a:t>18/12/2013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DF331-0852-4D0E-B899-91C5E6679C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28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QNrRSYo7l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Greece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Athenian Empire</a:t>
            </a:r>
          </a:p>
          <a:p>
            <a:r>
              <a:rPr lang="en-US" dirty="0" smtClean="0"/>
              <a:t>The Peloponnesian War</a:t>
            </a:r>
          </a:p>
          <a:p>
            <a:r>
              <a:rPr lang="en-US" dirty="0" smtClean="0"/>
              <a:t>Philip of Macedon &amp; Alexander the Great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911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Delian</a:t>
            </a:r>
            <a:r>
              <a:rPr lang="en-US" dirty="0" smtClean="0"/>
              <a:t> League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Defeated Persia in 479 BCE &amp; claimed small parts of the coast of Asia Minor</a:t>
            </a:r>
          </a:p>
          <a:p>
            <a:r>
              <a:rPr lang="en-US" dirty="0" smtClean="0"/>
              <a:t>Athens proposed an alliance to ward off any future Persian attack – Sparta opposed</a:t>
            </a:r>
          </a:p>
          <a:p>
            <a:r>
              <a:rPr lang="en-US" dirty="0" smtClean="0"/>
              <a:t>Aristides organizes the </a:t>
            </a:r>
            <a:r>
              <a:rPr lang="en-US" dirty="0" err="1" smtClean="0"/>
              <a:t>Delian</a:t>
            </a:r>
            <a:r>
              <a:rPr lang="en-US" dirty="0" smtClean="0"/>
              <a:t> League to defend Greece</a:t>
            </a:r>
          </a:p>
          <a:p>
            <a:pPr lvl="1"/>
            <a:r>
              <a:rPr lang="en-US" dirty="0" smtClean="0"/>
              <a:t>Each state sign a treaty and contribute to maintaining a fleet in the </a:t>
            </a:r>
            <a:r>
              <a:rPr lang="en-US" dirty="0" err="1" smtClean="0"/>
              <a:t>Agean</a:t>
            </a:r>
            <a:endParaRPr lang="en-US" dirty="0" smtClean="0"/>
          </a:p>
          <a:p>
            <a:pPr lvl="1"/>
            <a:r>
              <a:rPr lang="en-US" dirty="0" smtClean="0"/>
              <a:t>Athens provided all officials and commanders</a:t>
            </a:r>
          </a:p>
          <a:p>
            <a:pPr lvl="1"/>
            <a:r>
              <a:rPr lang="en-US" dirty="0" smtClean="0"/>
              <a:t>Treasury and meetings held on island of Delos – </a:t>
            </a:r>
            <a:r>
              <a:rPr lang="en-US" dirty="0" err="1" smtClean="0"/>
              <a:t>Delian</a:t>
            </a:r>
            <a:r>
              <a:rPr lang="en-US" dirty="0" smtClean="0"/>
              <a:t> League</a:t>
            </a:r>
          </a:p>
          <a:p>
            <a:pPr lvl="1"/>
            <a:r>
              <a:rPr lang="en-US" dirty="0" smtClean="0"/>
              <a:t>Membership soon became </a:t>
            </a:r>
            <a:r>
              <a:rPr lang="en-US" dirty="0" err="1" smtClean="0"/>
              <a:t>manditory</a:t>
            </a:r>
            <a:endParaRPr lang="en-US" dirty="0" smtClean="0"/>
          </a:p>
          <a:p>
            <a:pPr lvl="1"/>
            <a:r>
              <a:rPr lang="en-US" dirty="0" smtClean="0"/>
              <a:t>Lead by </a:t>
            </a:r>
            <a:r>
              <a:rPr lang="en-US" dirty="0" err="1" smtClean="0"/>
              <a:t>Kimon</a:t>
            </a:r>
            <a:r>
              <a:rPr lang="en-US" dirty="0" smtClean="0"/>
              <a:t>, the league defeats the Persians in 467 BCE and Pericles</a:t>
            </a:r>
            <a:r>
              <a:rPr lang="en-US" dirty="0"/>
              <a:t> </a:t>
            </a:r>
            <a:r>
              <a:rPr lang="en-US" dirty="0" smtClean="0"/>
              <a:t>leads the liberation of Cyprus shortly after</a:t>
            </a:r>
          </a:p>
          <a:p>
            <a:pPr lvl="1"/>
            <a:r>
              <a:rPr lang="en-US" dirty="0" smtClean="0"/>
              <a:t>A defeat to the Persians in 450 BCE prompts Pericles to move the treasury to Athens – beginning of the Athenian Empire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049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Delian</a:t>
            </a:r>
            <a:r>
              <a:rPr lang="en-US" dirty="0" smtClean="0"/>
              <a:t> League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54548"/>
            <a:ext cx="6082964" cy="486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7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Pericles &amp; Democracy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Pericles was the greatest leader of ancient Greece</a:t>
            </a:r>
            <a:endParaRPr lang="en-CA" dirty="0"/>
          </a:p>
          <a:p>
            <a:r>
              <a:rPr lang="en-US" dirty="0" smtClean="0"/>
              <a:t>Democracy under Pericles</a:t>
            </a:r>
          </a:p>
          <a:p>
            <a:pPr lvl="1"/>
            <a:r>
              <a:rPr lang="en-US" dirty="0" smtClean="0"/>
              <a:t>Every citizen could speak &amp; vote on every piece of legislation in the Assembly</a:t>
            </a:r>
          </a:p>
          <a:p>
            <a:pPr lvl="1"/>
            <a:r>
              <a:rPr lang="en-US" dirty="0" smtClean="0"/>
              <a:t>Every citizen had an equal chance to hold public office</a:t>
            </a:r>
          </a:p>
          <a:p>
            <a:pPr lvl="1"/>
            <a:r>
              <a:rPr lang="en-US" dirty="0" smtClean="0"/>
              <a:t>Law cases determined by majority vote of citizen juries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7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Pericles (495-429 BCE)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“We judge the man who takes not part in public affairs a useless, not just a quiet, person”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effectLst/>
              </a:rPr>
              <a:t>“Freedom is the sure possession of those alone who have the courage to defend it.”</a:t>
            </a:r>
          </a:p>
          <a:p>
            <a:pPr marL="0" indent="0">
              <a:buNone/>
            </a:pPr>
            <a:r>
              <a:rPr lang="en-US" dirty="0" smtClean="0"/>
              <a:t>“Everyone is equal before the law”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21805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53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http://www.youtube.com/watch?v=7QNrRSYo7lg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682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237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Classical Greece</vt:lpstr>
      <vt:lpstr>The Delian League</vt:lpstr>
      <vt:lpstr>Delian League</vt:lpstr>
      <vt:lpstr>Pericles &amp; Democracy</vt:lpstr>
      <vt:lpstr>Pericles (495-429 BCE)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Cade, John</dc:creator>
  <cp:lastModifiedBy>Owner</cp:lastModifiedBy>
  <cp:revision>6</cp:revision>
  <dcterms:created xsi:type="dcterms:W3CDTF">2013-12-17T15:55:45Z</dcterms:created>
  <dcterms:modified xsi:type="dcterms:W3CDTF">2013-12-19T05:42:36Z</dcterms:modified>
</cp:coreProperties>
</file>