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7" r:id="rId5"/>
    <p:sldId id="278" r:id="rId6"/>
    <p:sldId id="260" r:id="rId7"/>
    <p:sldId id="258" r:id="rId8"/>
    <p:sldId id="259" r:id="rId9"/>
    <p:sldId id="279" r:id="rId10"/>
    <p:sldId id="261" r:id="rId11"/>
    <p:sldId id="27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04BFB-9E1F-4DD6-B308-068BD7C46958}" type="doc">
      <dgm:prSet loTypeId="urn:microsoft.com/office/officeart/2005/8/layout/StepDown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CA"/>
        </a:p>
      </dgm:t>
    </dgm:pt>
    <dgm:pt modelId="{85F5AE47-2AC7-429A-BC95-4B36FFCCF3F5}">
      <dgm:prSet phldrT="[Text]"/>
      <dgm:spPr/>
      <dgm:t>
        <a:bodyPr/>
        <a:lstStyle/>
        <a:p>
          <a:r>
            <a:rPr lang="en-US" dirty="0" smtClean="0"/>
            <a:t>Consumer confidence</a:t>
          </a:r>
          <a:endParaRPr lang="en-CA" dirty="0"/>
        </a:p>
      </dgm:t>
    </dgm:pt>
    <dgm:pt modelId="{67AE8ECB-4220-4869-88DD-704A8E91C72E}" type="parTrans" cxnId="{FC755C3E-FBEA-4016-B17C-C7743FE015D0}">
      <dgm:prSet/>
      <dgm:spPr/>
      <dgm:t>
        <a:bodyPr/>
        <a:lstStyle/>
        <a:p>
          <a:endParaRPr lang="en-CA"/>
        </a:p>
      </dgm:t>
    </dgm:pt>
    <dgm:pt modelId="{9555CA05-CEB4-4BAC-8BCA-F1889DA82390}" type="sibTrans" cxnId="{FC755C3E-FBEA-4016-B17C-C7743FE015D0}">
      <dgm:prSet/>
      <dgm:spPr/>
      <dgm:t>
        <a:bodyPr/>
        <a:lstStyle/>
        <a:p>
          <a:endParaRPr lang="en-CA"/>
        </a:p>
      </dgm:t>
    </dgm:pt>
    <dgm:pt modelId="{CCB4023C-E81E-4C0D-9CAD-C8F5AE02C45A}">
      <dgm:prSet phldrT="[Text]"/>
      <dgm:spPr/>
      <dgm:t>
        <a:bodyPr/>
        <a:lstStyle/>
        <a:p>
          <a:r>
            <a:rPr lang="en-US" dirty="0" smtClean="0"/>
            <a:t>Farmers borrowed $ to buy more land and equipment</a:t>
          </a:r>
          <a:endParaRPr lang="en-CA" dirty="0"/>
        </a:p>
      </dgm:t>
    </dgm:pt>
    <dgm:pt modelId="{63CE90F3-D3A8-4615-B9D2-4DAF0F5D7F8D}" type="parTrans" cxnId="{8BE0F293-91C9-43B1-9A08-D457A4DBA7FF}">
      <dgm:prSet/>
      <dgm:spPr/>
      <dgm:t>
        <a:bodyPr/>
        <a:lstStyle/>
        <a:p>
          <a:endParaRPr lang="en-CA"/>
        </a:p>
      </dgm:t>
    </dgm:pt>
    <dgm:pt modelId="{BD43CB78-298F-4EE1-9015-40A1B83A32F4}" type="sibTrans" cxnId="{8BE0F293-91C9-43B1-9A08-D457A4DBA7FF}">
      <dgm:prSet/>
      <dgm:spPr/>
      <dgm:t>
        <a:bodyPr/>
        <a:lstStyle/>
        <a:p>
          <a:endParaRPr lang="en-CA"/>
        </a:p>
      </dgm:t>
    </dgm:pt>
    <dgm:pt modelId="{18E72260-A2A9-45EC-B7CC-E152EA10F709}">
      <dgm:prSet phldrT="[Text]"/>
      <dgm:spPr/>
      <dgm:t>
        <a:bodyPr/>
        <a:lstStyle/>
        <a:p>
          <a:r>
            <a:rPr lang="en-US" dirty="0" smtClean="0"/>
            <a:t>High Debt</a:t>
          </a:r>
          <a:endParaRPr lang="en-CA" dirty="0"/>
        </a:p>
      </dgm:t>
    </dgm:pt>
    <dgm:pt modelId="{71D73CC8-6F17-4135-A68A-5061D0299A3C}" type="parTrans" cxnId="{E460F7FA-5D14-4EE5-AD0F-806F3048E459}">
      <dgm:prSet/>
      <dgm:spPr/>
      <dgm:t>
        <a:bodyPr/>
        <a:lstStyle/>
        <a:p>
          <a:endParaRPr lang="en-CA"/>
        </a:p>
      </dgm:t>
    </dgm:pt>
    <dgm:pt modelId="{FD5625A7-A91F-4B90-8652-416983676CE5}" type="sibTrans" cxnId="{E460F7FA-5D14-4EE5-AD0F-806F3048E459}">
      <dgm:prSet/>
      <dgm:spPr/>
      <dgm:t>
        <a:bodyPr/>
        <a:lstStyle/>
        <a:p>
          <a:endParaRPr lang="en-CA"/>
        </a:p>
      </dgm:t>
    </dgm:pt>
    <dgm:pt modelId="{64BB25DB-4807-4599-B517-8BEB9160E9DF}">
      <dgm:prSet phldrT="[Text]"/>
      <dgm:spPr/>
      <dgm:t>
        <a:bodyPr/>
        <a:lstStyle/>
        <a:p>
          <a:r>
            <a:rPr lang="en-US" dirty="0" smtClean="0"/>
            <a:t>Have to pay interest – less $ to spend on other things</a:t>
          </a:r>
          <a:endParaRPr lang="en-CA" dirty="0"/>
        </a:p>
      </dgm:t>
    </dgm:pt>
    <dgm:pt modelId="{D15B340D-3B92-4DA3-8793-471FE845FBFF}" type="parTrans" cxnId="{BE1B7392-DBC6-451A-B420-F6CB2BEFF808}">
      <dgm:prSet/>
      <dgm:spPr/>
      <dgm:t>
        <a:bodyPr/>
        <a:lstStyle/>
        <a:p>
          <a:endParaRPr lang="en-CA"/>
        </a:p>
      </dgm:t>
    </dgm:pt>
    <dgm:pt modelId="{8CF9831F-D46A-4A32-A36B-195F9D0222E6}" type="sibTrans" cxnId="{BE1B7392-DBC6-451A-B420-F6CB2BEFF808}">
      <dgm:prSet/>
      <dgm:spPr/>
      <dgm:t>
        <a:bodyPr/>
        <a:lstStyle/>
        <a:p>
          <a:endParaRPr lang="en-CA"/>
        </a:p>
      </dgm:t>
    </dgm:pt>
    <dgm:pt modelId="{6F0B1325-F789-42A7-8912-10D85DBAC314}">
      <dgm:prSet phldrT="[Text]"/>
      <dgm:spPr/>
      <dgm:t>
        <a:bodyPr/>
        <a:lstStyle/>
        <a:p>
          <a:r>
            <a:rPr lang="en-US" dirty="0" smtClean="0"/>
            <a:t>Economy slows down</a:t>
          </a:r>
          <a:endParaRPr lang="en-CA" dirty="0"/>
        </a:p>
      </dgm:t>
    </dgm:pt>
    <dgm:pt modelId="{14A3C993-D301-46FE-AF8B-62D8C228B21F}" type="parTrans" cxnId="{ED6CC0F7-1FE9-4EC2-BC3F-9D171E2C8770}">
      <dgm:prSet/>
      <dgm:spPr/>
      <dgm:t>
        <a:bodyPr/>
        <a:lstStyle/>
        <a:p>
          <a:endParaRPr lang="en-CA"/>
        </a:p>
      </dgm:t>
    </dgm:pt>
    <dgm:pt modelId="{1185C323-99D3-4B26-A23B-CDFB50DA6BE8}" type="sibTrans" cxnId="{ED6CC0F7-1FE9-4EC2-BC3F-9D171E2C8770}">
      <dgm:prSet/>
      <dgm:spPr/>
      <dgm:t>
        <a:bodyPr/>
        <a:lstStyle/>
        <a:p>
          <a:endParaRPr lang="en-CA"/>
        </a:p>
      </dgm:t>
    </dgm:pt>
    <dgm:pt modelId="{4A6BEC44-7039-4A85-A3B4-06829E726643}">
      <dgm:prSet phldrT="[Text]"/>
      <dgm:spPr/>
      <dgm:t>
        <a:bodyPr/>
        <a:lstStyle/>
        <a:p>
          <a:r>
            <a:rPr lang="en-US" dirty="0" smtClean="0"/>
            <a:t>Fewer goods sold leads to less production, job losses</a:t>
          </a:r>
          <a:endParaRPr lang="en-CA" dirty="0"/>
        </a:p>
      </dgm:t>
    </dgm:pt>
    <dgm:pt modelId="{BE333B24-0148-42B4-820C-F2A91B678EDA}" type="parTrans" cxnId="{C5D796AB-292E-4D63-945A-E8B8C187C7BB}">
      <dgm:prSet/>
      <dgm:spPr/>
      <dgm:t>
        <a:bodyPr/>
        <a:lstStyle/>
        <a:p>
          <a:endParaRPr lang="en-CA"/>
        </a:p>
      </dgm:t>
    </dgm:pt>
    <dgm:pt modelId="{0868603E-C4FE-45A1-8D4C-27DB6493B829}" type="sibTrans" cxnId="{C5D796AB-292E-4D63-945A-E8B8C187C7BB}">
      <dgm:prSet/>
      <dgm:spPr/>
      <dgm:t>
        <a:bodyPr/>
        <a:lstStyle/>
        <a:p>
          <a:endParaRPr lang="en-CA"/>
        </a:p>
      </dgm:t>
    </dgm:pt>
    <dgm:pt modelId="{C2E4FFAE-B35E-43B0-8EB4-DAEBBDE51CD9}">
      <dgm:prSet phldrT="[Text]"/>
      <dgm:spPr/>
      <dgm:t>
        <a:bodyPr/>
        <a:lstStyle/>
        <a:p>
          <a:r>
            <a:rPr lang="en-US" dirty="0" smtClean="0"/>
            <a:t>Canadians are buying new luxuries on credit</a:t>
          </a:r>
          <a:endParaRPr lang="en-CA" dirty="0"/>
        </a:p>
      </dgm:t>
    </dgm:pt>
    <dgm:pt modelId="{F8316661-DFD0-411E-8955-63690B28CBA4}" type="parTrans" cxnId="{E6051DD0-0197-4E3C-978D-2FAE8A686776}">
      <dgm:prSet/>
      <dgm:spPr/>
      <dgm:t>
        <a:bodyPr/>
        <a:lstStyle/>
        <a:p>
          <a:endParaRPr lang="en-CA"/>
        </a:p>
      </dgm:t>
    </dgm:pt>
    <dgm:pt modelId="{1149DA8B-FAD3-4A16-88EE-4EB31A1B6515}" type="sibTrans" cxnId="{E6051DD0-0197-4E3C-978D-2FAE8A686776}">
      <dgm:prSet/>
      <dgm:spPr/>
      <dgm:t>
        <a:bodyPr/>
        <a:lstStyle/>
        <a:p>
          <a:endParaRPr lang="en-CA"/>
        </a:p>
      </dgm:t>
    </dgm:pt>
    <dgm:pt modelId="{9606FA54-F427-42C5-B3A8-1882E1A89A43}" type="pres">
      <dgm:prSet presAssocID="{80704BFB-9E1F-4DD6-B308-068BD7C469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4A97E8-AD25-4AF3-BEDD-9D9902895F70}" type="pres">
      <dgm:prSet presAssocID="{85F5AE47-2AC7-429A-BC95-4B36FFCCF3F5}" presName="composite" presStyleCnt="0"/>
      <dgm:spPr/>
    </dgm:pt>
    <dgm:pt modelId="{08735B56-7B0F-4B09-B34C-36602F7A11D8}" type="pres">
      <dgm:prSet presAssocID="{85F5AE47-2AC7-429A-BC95-4B36FFCCF3F5}" presName="bentUpArrow1" presStyleLbl="alignImgPlace1" presStyleIdx="0" presStyleCnt="2"/>
      <dgm:spPr/>
    </dgm:pt>
    <dgm:pt modelId="{36A3C895-14F3-4F09-ABC0-6D0C781C6776}" type="pres">
      <dgm:prSet presAssocID="{85F5AE47-2AC7-429A-BC95-4B36FFCCF3F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B641B-E718-4DE8-B213-B935534BB5F1}" type="pres">
      <dgm:prSet presAssocID="{85F5AE47-2AC7-429A-BC95-4B36FFCCF3F5}" presName="ChildText" presStyleLbl="revTx" presStyleIdx="0" presStyleCnt="3" custScaleX="102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CC708E6-2F3A-4D9B-A66B-00BDAD591608}" type="pres">
      <dgm:prSet presAssocID="{9555CA05-CEB4-4BAC-8BCA-F1889DA82390}" presName="sibTrans" presStyleCnt="0"/>
      <dgm:spPr/>
    </dgm:pt>
    <dgm:pt modelId="{DEE6E7A2-7CBB-4235-A5D6-70F642FF6473}" type="pres">
      <dgm:prSet presAssocID="{18E72260-A2A9-45EC-B7CC-E152EA10F709}" presName="composite" presStyleCnt="0"/>
      <dgm:spPr/>
    </dgm:pt>
    <dgm:pt modelId="{3334E1B6-3AEC-4217-A8C7-C5A4B9812554}" type="pres">
      <dgm:prSet presAssocID="{18E72260-A2A9-45EC-B7CC-E152EA10F709}" presName="bentUpArrow1" presStyleLbl="alignImgPlace1" presStyleIdx="1" presStyleCnt="2"/>
      <dgm:spPr/>
    </dgm:pt>
    <dgm:pt modelId="{D1362033-92CA-428F-8EA1-E1DB131162EE}" type="pres">
      <dgm:prSet presAssocID="{18E72260-A2A9-45EC-B7CC-E152EA10F70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4FD76E-3513-41E4-A9C4-1C3FC1F4C568}" type="pres">
      <dgm:prSet presAssocID="{18E72260-A2A9-45EC-B7CC-E152EA10F70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D85CFBD-4A94-4740-A643-C5881DD8F14A}" type="pres">
      <dgm:prSet presAssocID="{FD5625A7-A91F-4B90-8652-416983676CE5}" presName="sibTrans" presStyleCnt="0"/>
      <dgm:spPr/>
    </dgm:pt>
    <dgm:pt modelId="{BF2D44FF-756D-420D-B41B-11C8F5380574}" type="pres">
      <dgm:prSet presAssocID="{6F0B1325-F789-42A7-8912-10D85DBAC314}" presName="composite" presStyleCnt="0"/>
      <dgm:spPr/>
    </dgm:pt>
    <dgm:pt modelId="{4360EA24-BE59-4EF3-BADC-9456E7BB57D7}" type="pres">
      <dgm:prSet presAssocID="{6F0B1325-F789-42A7-8912-10D85DBAC31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3E2307-B9A8-4666-ADA1-092C3DEDFF43}" type="pres">
      <dgm:prSet presAssocID="{6F0B1325-F789-42A7-8912-10D85DBAC31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5D796AB-292E-4D63-945A-E8B8C187C7BB}" srcId="{6F0B1325-F789-42A7-8912-10D85DBAC314}" destId="{4A6BEC44-7039-4A85-A3B4-06829E726643}" srcOrd="0" destOrd="0" parTransId="{BE333B24-0148-42B4-820C-F2A91B678EDA}" sibTransId="{0868603E-C4FE-45A1-8D4C-27DB6493B829}"/>
    <dgm:cxn modelId="{E6051DD0-0197-4E3C-978D-2FAE8A686776}" srcId="{85F5AE47-2AC7-429A-BC95-4B36FFCCF3F5}" destId="{C2E4FFAE-B35E-43B0-8EB4-DAEBBDE51CD9}" srcOrd="1" destOrd="0" parTransId="{F8316661-DFD0-411E-8955-63690B28CBA4}" sibTransId="{1149DA8B-FAD3-4A16-88EE-4EB31A1B6515}"/>
    <dgm:cxn modelId="{F469DDF4-DC43-423C-B885-8C758852E340}" type="presOf" srcId="{CCB4023C-E81E-4C0D-9CAD-C8F5AE02C45A}" destId="{E86B641B-E718-4DE8-B213-B935534BB5F1}" srcOrd="0" destOrd="0" presId="urn:microsoft.com/office/officeart/2005/8/layout/StepDownProcess"/>
    <dgm:cxn modelId="{8BE0F293-91C9-43B1-9A08-D457A4DBA7FF}" srcId="{85F5AE47-2AC7-429A-BC95-4B36FFCCF3F5}" destId="{CCB4023C-E81E-4C0D-9CAD-C8F5AE02C45A}" srcOrd="0" destOrd="0" parTransId="{63CE90F3-D3A8-4615-B9D2-4DAF0F5D7F8D}" sibTransId="{BD43CB78-298F-4EE1-9015-40A1B83A32F4}"/>
    <dgm:cxn modelId="{AC0C3832-CB67-4787-B95E-8CB961C40F6B}" type="presOf" srcId="{C2E4FFAE-B35E-43B0-8EB4-DAEBBDE51CD9}" destId="{E86B641B-E718-4DE8-B213-B935534BB5F1}" srcOrd="0" destOrd="1" presId="urn:microsoft.com/office/officeart/2005/8/layout/StepDownProcess"/>
    <dgm:cxn modelId="{5EC050CB-F2DF-4862-87CF-DCF742ABE4FD}" type="presOf" srcId="{4A6BEC44-7039-4A85-A3B4-06829E726643}" destId="{983E2307-B9A8-4666-ADA1-092C3DEDFF43}" srcOrd="0" destOrd="0" presId="urn:microsoft.com/office/officeart/2005/8/layout/StepDownProcess"/>
    <dgm:cxn modelId="{E460F7FA-5D14-4EE5-AD0F-806F3048E459}" srcId="{80704BFB-9E1F-4DD6-B308-068BD7C46958}" destId="{18E72260-A2A9-45EC-B7CC-E152EA10F709}" srcOrd="1" destOrd="0" parTransId="{71D73CC8-6F17-4135-A68A-5061D0299A3C}" sibTransId="{FD5625A7-A91F-4B90-8652-416983676CE5}"/>
    <dgm:cxn modelId="{BE1B7392-DBC6-451A-B420-F6CB2BEFF808}" srcId="{18E72260-A2A9-45EC-B7CC-E152EA10F709}" destId="{64BB25DB-4807-4599-B517-8BEB9160E9DF}" srcOrd="0" destOrd="0" parTransId="{D15B340D-3B92-4DA3-8793-471FE845FBFF}" sibTransId="{8CF9831F-D46A-4A32-A36B-195F9D0222E6}"/>
    <dgm:cxn modelId="{78F443B2-94D3-4F9C-BA47-CBF8044C47BC}" type="presOf" srcId="{85F5AE47-2AC7-429A-BC95-4B36FFCCF3F5}" destId="{36A3C895-14F3-4F09-ABC0-6D0C781C6776}" srcOrd="0" destOrd="0" presId="urn:microsoft.com/office/officeart/2005/8/layout/StepDownProcess"/>
    <dgm:cxn modelId="{FC755C3E-FBEA-4016-B17C-C7743FE015D0}" srcId="{80704BFB-9E1F-4DD6-B308-068BD7C46958}" destId="{85F5AE47-2AC7-429A-BC95-4B36FFCCF3F5}" srcOrd="0" destOrd="0" parTransId="{67AE8ECB-4220-4869-88DD-704A8E91C72E}" sibTransId="{9555CA05-CEB4-4BAC-8BCA-F1889DA82390}"/>
    <dgm:cxn modelId="{AB4514C4-F132-4B85-A016-3E72BE24C218}" type="presOf" srcId="{80704BFB-9E1F-4DD6-B308-068BD7C46958}" destId="{9606FA54-F427-42C5-B3A8-1882E1A89A43}" srcOrd="0" destOrd="0" presId="urn:microsoft.com/office/officeart/2005/8/layout/StepDownProcess"/>
    <dgm:cxn modelId="{3688793A-65A7-49AC-A15A-ABD341BAB2BE}" type="presOf" srcId="{6F0B1325-F789-42A7-8912-10D85DBAC314}" destId="{4360EA24-BE59-4EF3-BADC-9456E7BB57D7}" srcOrd="0" destOrd="0" presId="urn:microsoft.com/office/officeart/2005/8/layout/StepDownProcess"/>
    <dgm:cxn modelId="{908B9225-E33F-4594-A6A9-AB2111098043}" type="presOf" srcId="{64BB25DB-4807-4599-B517-8BEB9160E9DF}" destId="{804FD76E-3513-41E4-A9C4-1C3FC1F4C568}" srcOrd="0" destOrd="0" presId="urn:microsoft.com/office/officeart/2005/8/layout/StepDownProcess"/>
    <dgm:cxn modelId="{ED6CC0F7-1FE9-4EC2-BC3F-9D171E2C8770}" srcId="{80704BFB-9E1F-4DD6-B308-068BD7C46958}" destId="{6F0B1325-F789-42A7-8912-10D85DBAC314}" srcOrd="2" destOrd="0" parTransId="{14A3C993-D301-46FE-AF8B-62D8C228B21F}" sibTransId="{1185C323-99D3-4B26-A23B-CDFB50DA6BE8}"/>
    <dgm:cxn modelId="{44C17DFD-705D-4B25-8991-6EBA147E8424}" type="presOf" srcId="{18E72260-A2A9-45EC-B7CC-E152EA10F709}" destId="{D1362033-92CA-428F-8EA1-E1DB131162EE}" srcOrd="0" destOrd="0" presId="urn:microsoft.com/office/officeart/2005/8/layout/StepDownProcess"/>
    <dgm:cxn modelId="{6C0FE4DE-E7BE-4445-8A17-B6C75622CE69}" type="presParOf" srcId="{9606FA54-F427-42C5-B3A8-1882E1A89A43}" destId="{834A97E8-AD25-4AF3-BEDD-9D9902895F70}" srcOrd="0" destOrd="0" presId="urn:microsoft.com/office/officeart/2005/8/layout/StepDownProcess"/>
    <dgm:cxn modelId="{5AA5F36D-5E81-45D9-A593-9297B5AB09F7}" type="presParOf" srcId="{834A97E8-AD25-4AF3-BEDD-9D9902895F70}" destId="{08735B56-7B0F-4B09-B34C-36602F7A11D8}" srcOrd="0" destOrd="0" presId="urn:microsoft.com/office/officeart/2005/8/layout/StepDownProcess"/>
    <dgm:cxn modelId="{9E6BB9B3-6A94-46D5-9436-27F446A79F99}" type="presParOf" srcId="{834A97E8-AD25-4AF3-BEDD-9D9902895F70}" destId="{36A3C895-14F3-4F09-ABC0-6D0C781C6776}" srcOrd="1" destOrd="0" presId="urn:microsoft.com/office/officeart/2005/8/layout/StepDownProcess"/>
    <dgm:cxn modelId="{DCAB5089-062D-4BCD-BBCE-5A14239B85FC}" type="presParOf" srcId="{834A97E8-AD25-4AF3-BEDD-9D9902895F70}" destId="{E86B641B-E718-4DE8-B213-B935534BB5F1}" srcOrd="2" destOrd="0" presId="urn:microsoft.com/office/officeart/2005/8/layout/StepDownProcess"/>
    <dgm:cxn modelId="{128EDA0E-35FB-4A47-883A-C31FEFD3AE3B}" type="presParOf" srcId="{9606FA54-F427-42C5-B3A8-1882E1A89A43}" destId="{FCC708E6-2F3A-4D9B-A66B-00BDAD591608}" srcOrd="1" destOrd="0" presId="urn:microsoft.com/office/officeart/2005/8/layout/StepDownProcess"/>
    <dgm:cxn modelId="{3B09ED6A-E9A3-4C8E-BBEB-508DD2351162}" type="presParOf" srcId="{9606FA54-F427-42C5-B3A8-1882E1A89A43}" destId="{DEE6E7A2-7CBB-4235-A5D6-70F642FF6473}" srcOrd="2" destOrd="0" presId="urn:microsoft.com/office/officeart/2005/8/layout/StepDownProcess"/>
    <dgm:cxn modelId="{E5988122-6466-4751-B257-4C85CB4F53AF}" type="presParOf" srcId="{DEE6E7A2-7CBB-4235-A5D6-70F642FF6473}" destId="{3334E1B6-3AEC-4217-A8C7-C5A4B9812554}" srcOrd="0" destOrd="0" presId="urn:microsoft.com/office/officeart/2005/8/layout/StepDownProcess"/>
    <dgm:cxn modelId="{9BAC7458-BE48-450E-8436-B17E2C2995ED}" type="presParOf" srcId="{DEE6E7A2-7CBB-4235-A5D6-70F642FF6473}" destId="{D1362033-92CA-428F-8EA1-E1DB131162EE}" srcOrd="1" destOrd="0" presId="urn:microsoft.com/office/officeart/2005/8/layout/StepDownProcess"/>
    <dgm:cxn modelId="{29389CC9-361B-4EDD-8088-84999CE47C32}" type="presParOf" srcId="{DEE6E7A2-7CBB-4235-A5D6-70F642FF6473}" destId="{804FD76E-3513-41E4-A9C4-1C3FC1F4C568}" srcOrd="2" destOrd="0" presId="urn:microsoft.com/office/officeart/2005/8/layout/StepDownProcess"/>
    <dgm:cxn modelId="{4FA2D53C-9C3D-4CA8-828C-CA6E16593026}" type="presParOf" srcId="{9606FA54-F427-42C5-B3A8-1882E1A89A43}" destId="{2D85CFBD-4A94-4740-A643-C5881DD8F14A}" srcOrd="3" destOrd="0" presId="urn:microsoft.com/office/officeart/2005/8/layout/StepDownProcess"/>
    <dgm:cxn modelId="{20CB9F92-3DD4-4DF2-A2AD-1E4EAD3D046A}" type="presParOf" srcId="{9606FA54-F427-42C5-B3A8-1882E1A89A43}" destId="{BF2D44FF-756D-420D-B41B-11C8F5380574}" srcOrd="4" destOrd="0" presId="urn:microsoft.com/office/officeart/2005/8/layout/StepDownProcess"/>
    <dgm:cxn modelId="{1D46A445-CA5C-4797-B7F8-88E355337689}" type="presParOf" srcId="{BF2D44FF-756D-420D-B41B-11C8F5380574}" destId="{4360EA24-BE59-4EF3-BADC-9456E7BB57D7}" srcOrd="0" destOrd="0" presId="urn:microsoft.com/office/officeart/2005/8/layout/StepDownProcess"/>
    <dgm:cxn modelId="{92A09261-4D62-4F81-8065-E9B80F28C5CA}" type="presParOf" srcId="{BF2D44FF-756D-420D-B41B-11C8F5380574}" destId="{983E2307-B9A8-4666-ADA1-092C3DEDFF4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B4B6C-7D19-4E1E-A9AC-411CC7A744E6}" type="doc">
      <dgm:prSet loTypeId="urn:microsoft.com/office/officeart/2005/8/layout/process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CA"/>
        </a:p>
      </dgm:t>
    </dgm:pt>
    <dgm:pt modelId="{D2678691-E4D5-4948-92A1-A5B9E145F2C9}">
      <dgm:prSet phldrT="[Text]"/>
      <dgm:spPr/>
      <dgm:t>
        <a:bodyPr/>
        <a:lstStyle/>
        <a:p>
          <a:r>
            <a:rPr lang="en-US" dirty="0" smtClean="0"/>
            <a:t>Buying on credit</a:t>
          </a:r>
          <a:endParaRPr lang="en-CA" dirty="0"/>
        </a:p>
      </dgm:t>
    </dgm:pt>
    <dgm:pt modelId="{07A5E230-D510-4DDB-99FA-5D90C567C8F2}" type="parTrans" cxnId="{180DBE3C-AAED-450C-A6BD-6C8324AF7018}">
      <dgm:prSet/>
      <dgm:spPr/>
      <dgm:t>
        <a:bodyPr/>
        <a:lstStyle/>
        <a:p>
          <a:endParaRPr lang="en-CA"/>
        </a:p>
      </dgm:t>
    </dgm:pt>
    <dgm:pt modelId="{33E03AAB-77D4-4BA9-A92A-E66156985A6C}" type="sibTrans" cxnId="{180DBE3C-AAED-450C-A6BD-6C8324AF7018}">
      <dgm:prSet/>
      <dgm:spPr/>
      <dgm:t>
        <a:bodyPr/>
        <a:lstStyle/>
        <a:p>
          <a:endParaRPr lang="en-CA"/>
        </a:p>
      </dgm:t>
    </dgm:pt>
    <dgm:pt modelId="{4D8D47D5-F15F-4855-9ED5-76EDA24D4C17}">
      <dgm:prSet phldrT="[Text]"/>
      <dgm:spPr/>
      <dgm:t>
        <a:bodyPr/>
        <a:lstStyle/>
        <a:p>
          <a:r>
            <a:rPr lang="en-US" dirty="0" smtClean="0"/>
            <a:t>High demand for goods</a:t>
          </a:r>
          <a:endParaRPr lang="en-CA" dirty="0"/>
        </a:p>
      </dgm:t>
    </dgm:pt>
    <dgm:pt modelId="{632AE1B8-0B7C-4033-8245-73917F015352}" type="parTrans" cxnId="{0C11AF93-0457-4DF8-B2A9-D7FB4FDC09CB}">
      <dgm:prSet/>
      <dgm:spPr/>
      <dgm:t>
        <a:bodyPr/>
        <a:lstStyle/>
        <a:p>
          <a:endParaRPr lang="en-CA"/>
        </a:p>
      </dgm:t>
    </dgm:pt>
    <dgm:pt modelId="{4CEDCC09-2F93-411A-AF39-1C93190C71C9}" type="sibTrans" cxnId="{0C11AF93-0457-4DF8-B2A9-D7FB4FDC09CB}">
      <dgm:prSet/>
      <dgm:spPr/>
      <dgm:t>
        <a:bodyPr/>
        <a:lstStyle/>
        <a:p>
          <a:endParaRPr lang="en-CA"/>
        </a:p>
      </dgm:t>
    </dgm:pt>
    <dgm:pt modelId="{60F85BDE-805E-4AEF-AE5B-9E06612DD7AE}">
      <dgm:prSet phldrT="[Text]"/>
      <dgm:spPr/>
      <dgm:t>
        <a:bodyPr/>
        <a:lstStyle/>
        <a:p>
          <a:r>
            <a:rPr lang="en-US" dirty="0" smtClean="0"/>
            <a:t>Companies stockpiled goods in warehouses for future sales</a:t>
          </a:r>
          <a:endParaRPr lang="en-CA" dirty="0"/>
        </a:p>
      </dgm:t>
    </dgm:pt>
    <dgm:pt modelId="{6CB411AB-A6E5-46D7-92AD-D9365F394106}" type="parTrans" cxnId="{1C0C84B7-3178-4271-8C7E-067EF29759FD}">
      <dgm:prSet/>
      <dgm:spPr/>
      <dgm:t>
        <a:bodyPr/>
        <a:lstStyle/>
        <a:p>
          <a:endParaRPr lang="en-CA"/>
        </a:p>
      </dgm:t>
    </dgm:pt>
    <dgm:pt modelId="{5CC8944F-9773-4137-B32C-1F9555CA83E6}" type="sibTrans" cxnId="{1C0C84B7-3178-4271-8C7E-067EF29759FD}">
      <dgm:prSet/>
      <dgm:spPr/>
      <dgm:t>
        <a:bodyPr/>
        <a:lstStyle/>
        <a:p>
          <a:endParaRPr lang="en-CA"/>
        </a:p>
      </dgm:t>
    </dgm:pt>
    <dgm:pt modelId="{54BFA7EF-8B9A-4AD1-BF3E-62EC6853FDFB}">
      <dgm:prSet phldrT="[Text]"/>
      <dgm:spPr/>
      <dgm:t>
        <a:bodyPr/>
        <a:lstStyle/>
        <a:p>
          <a:r>
            <a:rPr lang="en-US" dirty="0" smtClean="0"/>
            <a:t>Oversupply of Goods</a:t>
          </a:r>
          <a:endParaRPr lang="en-CA" dirty="0"/>
        </a:p>
      </dgm:t>
    </dgm:pt>
    <dgm:pt modelId="{4BCFB4E0-819D-45EA-A011-AF949DFD8E36}" type="parTrans" cxnId="{5CC3E446-9143-471D-92C0-CE1852AB9777}">
      <dgm:prSet/>
      <dgm:spPr/>
      <dgm:t>
        <a:bodyPr/>
        <a:lstStyle/>
        <a:p>
          <a:endParaRPr lang="en-CA"/>
        </a:p>
      </dgm:t>
    </dgm:pt>
    <dgm:pt modelId="{8EE148A7-8654-4F3B-80A8-344378C30416}" type="sibTrans" cxnId="{5CC3E446-9143-471D-92C0-CE1852AB9777}">
      <dgm:prSet/>
      <dgm:spPr/>
      <dgm:t>
        <a:bodyPr/>
        <a:lstStyle/>
        <a:p>
          <a:endParaRPr lang="en-CA"/>
        </a:p>
      </dgm:t>
    </dgm:pt>
    <dgm:pt modelId="{528E3916-24C9-45C5-9200-331FACED57C8}">
      <dgm:prSet phldrT="[Text]"/>
      <dgm:spPr/>
      <dgm:t>
        <a:bodyPr/>
        <a:lstStyle/>
        <a:p>
          <a:r>
            <a:rPr lang="en-US" dirty="0" smtClean="0"/>
            <a:t>Too much inventory</a:t>
          </a:r>
          <a:endParaRPr lang="en-CA" dirty="0"/>
        </a:p>
      </dgm:t>
    </dgm:pt>
    <dgm:pt modelId="{77A9786D-6FF0-4A3E-A65F-0B52253C7A30}" type="parTrans" cxnId="{FBF0AF3D-156F-4C2D-B96F-CB889BEC2D42}">
      <dgm:prSet/>
      <dgm:spPr/>
      <dgm:t>
        <a:bodyPr/>
        <a:lstStyle/>
        <a:p>
          <a:endParaRPr lang="en-CA"/>
        </a:p>
      </dgm:t>
    </dgm:pt>
    <dgm:pt modelId="{DABF6864-CAD8-43D7-AC49-A1F3B197CBC4}" type="sibTrans" cxnId="{FBF0AF3D-156F-4C2D-B96F-CB889BEC2D42}">
      <dgm:prSet/>
      <dgm:spPr/>
      <dgm:t>
        <a:bodyPr/>
        <a:lstStyle/>
        <a:p>
          <a:endParaRPr lang="en-CA"/>
        </a:p>
      </dgm:t>
    </dgm:pt>
    <dgm:pt modelId="{4E4F5C3C-F0C0-4437-BD9C-431AA6EADE9B}">
      <dgm:prSet phldrT="[Text]"/>
      <dgm:spPr/>
      <dgm:t>
        <a:bodyPr/>
        <a:lstStyle/>
        <a:p>
          <a:r>
            <a:rPr lang="en-US" dirty="0" smtClean="0"/>
            <a:t>Less demand for goods (supply &amp; demand are inversely related)</a:t>
          </a:r>
          <a:endParaRPr lang="en-CA" dirty="0"/>
        </a:p>
      </dgm:t>
    </dgm:pt>
    <dgm:pt modelId="{610509C0-36F5-4A4A-AEF1-9D60BC3A7459}" type="parTrans" cxnId="{ECE1D8E2-88AB-4E3D-9EE0-16AE5D2F498E}">
      <dgm:prSet/>
      <dgm:spPr/>
      <dgm:t>
        <a:bodyPr/>
        <a:lstStyle/>
        <a:p>
          <a:endParaRPr lang="en-CA"/>
        </a:p>
      </dgm:t>
    </dgm:pt>
    <dgm:pt modelId="{E91B0E43-A4F9-46A0-A1FE-133E7A1006A3}" type="sibTrans" cxnId="{ECE1D8E2-88AB-4E3D-9EE0-16AE5D2F498E}">
      <dgm:prSet/>
      <dgm:spPr/>
      <dgm:t>
        <a:bodyPr/>
        <a:lstStyle/>
        <a:p>
          <a:endParaRPr lang="en-CA"/>
        </a:p>
      </dgm:t>
    </dgm:pt>
    <dgm:pt modelId="{5B203E8F-837C-42A0-8169-022C723AC3D7}">
      <dgm:prSet phldrT="[Text]"/>
      <dgm:spPr/>
      <dgm:t>
        <a:bodyPr/>
        <a:lstStyle/>
        <a:p>
          <a:r>
            <a:rPr lang="en-US" dirty="0" smtClean="0"/>
            <a:t>Economic Slow Down</a:t>
          </a:r>
          <a:endParaRPr lang="en-CA" dirty="0"/>
        </a:p>
      </dgm:t>
    </dgm:pt>
    <dgm:pt modelId="{6DE3999E-0A99-4E89-941B-0927473288EA}" type="parTrans" cxnId="{AA21A71D-9D68-404E-B18A-9EA2C7301B27}">
      <dgm:prSet/>
      <dgm:spPr/>
      <dgm:t>
        <a:bodyPr/>
        <a:lstStyle/>
        <a:p>
          <a:endParaRPr lang="en-CA"/>
        </a:p>
      </dgm:t>
    </dgm:pt>
    <dgm:pt modelId="{45D72C48-176C-47E8-8BA2-66310DCC1195}" type="sibTrans" cxnId="{AA21A71D-9D68-404E-B18A-9EA2C7301B27}">
      <dgm:prSet/>
      <dgm:spPr/>
      <dgm:t>
        <a:bodyPr/>
        <a:lstStyle/>
        <a:p>
          <a:endParaRPr lang="en-CA"/>
        </a:p>
      </dgm:t>
    </dgm:pt>
    <dgm:pt modelId="{4E0E5A28-2CDE-41E9-8188-E20EDC5B7C7A}">
      <dgm:prSet phldrT="[Text]"/>
      <dgm:spPr/>
      <dgm:t>
        <a:bodyPr/>
        <a:lstStyle/>
        <a:p>
          <a:r>
            <a:rPr lang="en-US" dirty="0" smtClean="0"/>
            <a:t>Less production needed</a:t>
          </a:r>
          <a:endParaRPr lang="en-CA" dirty="0"/>
        </a:p>
      </dgm:t>
    </dgm:pt>
    <dgm:pt modelId="{33554E0D-0B9A-4993-BF38-E7D2F262EE87}" type="parTrans" cxnId="{59694794-4E03-4527-A23D-8A06353BE4B8}">
      <dgm:prSet/>
      <dgm:spPr/>
      <dgm:t>
        <a:bodyPr/>
        <a:lstStyle/>
        <a:p>
          <a:endParaRPr lang="en-CA"/>
        </a:p>
      </dgm:t>
    </dgm:pt>
    <dgm:pt modelId="{A56C400F-017C-4EA6-A7A9-7C55B75ADAAB}" type="sibTrans" cxnId="{59694794-4E03-4527-A23D-8A06353BE4B8}">
      <dgm:prSet/>
      <dgm:spPr/>
      <dgm:t>
        <a:bodyPr/>
        <a:lstStyle/>
        <a:p>
          <a:endParaRPr lang="en-CA"/>
        </a:p>
      </dgm:t>
    </dgm:pt>
    <dgm:pt modelId="{96A9FB96-0652-459E-BC92-760FFA6A3BDF}">
      <dgm:prSet phldrT="[Text]"/>
      <dgm:spPr/>
      <dgm:t>
        <a:bodyPr/>
        <a:lstStyle/>
        <a:p>
          <a:r>
            <a:rPr lang="en-US" dirty="0" smtClean="0"/>
            <a:t>Job losses, people have less $ to spend</a:t>
          </a:r>
          <a:endParaRPr lang="en-CA" dirty="0"/>
        </a:p>
      </dgm:t>
    </dgm:pt>
    <dgm:pt modelId="{2821E2BD-D299-4C77-8E72-BB00A7002AB5}" type="parTrans" cxnId="{72D926D2-8E63-43F1-8DF2-A90AE273FF88}">
      <dgm:prSet/>
      <dgm:spPr/>
      <dgm:t>
        <a:bodyPr/>
        <a:lstStyle/>
        <a:p>
          <a:endParaRPr lang="en-CA"/>
        </a:p>
      </dgm:t>
    </dgm:pt>
    <dgm:pt modelId="{10B0E97A-43A0-4782-BC96-D743C858D14E}" type="sibTrans" cxnId="{72D926D2-8E63-43F1-8DF2-A90AE273FF88}">
      <dgm:prSet/>
      <dgm:spPr/>
      <dgm:t>
        <a:bodyPr/>
        <a:lstStyle/>
        <a:p>
          <a:endParaRPr lang="en-CA"/>
        </a:p>
      </dgm:t>
    </dgm:pt>
    <dgm:pt modelId="{C5104612-596E-4409-809A-2F476DE65BA3}" type="pres">
      <dgm:prSet presAssocID="{A0AB4B6C-7D19-4E1E-A9AC-411CC7A74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B905A-3D4F-4A81-82A5-73D3B4900629}" type="pres">
      <dgm:prSet presAssocID="{5B203E8F-837C-42A0-8169-022C723AC3D7}" presName="boxAndChildren" presStyleCnt="0"/>
      <dgm:spPr/>
    </dgm:pt>
    <dgm:pt modelId="{F942AE55-11AA-4543-A40B-1ED3760BAE98}" type="pres">
      <dgm:prSet presAssocID="{5B203E8F-837C-42A0-8169-022C723AC3D7}" presName="parentTextBox" presStyleLbl="node1" presStyleIdx="0" presStyleCnt="3"/>
      <dgm:spPr/>
      <dgm:t>
        <a:bodyPr/>
        <a:lstStyle/>
        <a:p>
          <a:endParaRPr lang="en-US"/>
        </a:p>
      </dgm:t>
    </dgm:pt>
    <dgm:pt modelId="{909B65AD-B701-4DCB-9FB3-93877FE2A8CC}" type="pres">
      <dgm:prSet presAssocID="{5B203E8F-837C-42A0-8169-022C723AC3D7}" presName="entireBox" presStyleLbl="node1" presStyleIdx="0" presStyleCnt="3"/>
      <dgm:spPr/>
      <dgm:t>
        <a:bodyPr/>
        <a:lstStyle/>
        <a:p>
          <a:endParaRPr lang="en-US"/>
        </a:p>
      </dgm:t>
    </dgm:pt>
    <dgm:pt modelId="{00933500-0D6B-4BA4-9C2D-20103F0777C1}" type="pres">
      <dgm:prSet presAssocID="{5B203E8F-837C-42A0-8169-022C723AC3D7}" presName="descendantBox" presStyleCnt="0"/>
      <dgm:spPr/>
    </dgm:pt>
    <dgm:pt modelId="{6BB1F493-15AE-4BBC-91BC-03B569ABC250}" type="pres">
      <dgm:prSet presAssocID="{4E0E5A28-2CDE-41E9-8188-E20EDC5B7C7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3F7341-5DEF-41C2-97C8-384209EF65CD}" type="pres">
      <dgm:prSet presAssocID="{96A9FB96-0652-459E-BC92-760FFA6A3BD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DD5D-46FE-4D0B-A856-998F31F9CB7E}" type="pres">
      <dgm:prSet presAssocID="{8EE148A7-8654-4F3B-80A8-344378C30416}" presName="sp" presStyleCnt="0"/>
      <dgm:spPr/>
    </dgm:pt>
    <dgm:pt modelId="{3B93F65F-DA59-4636-B6DB-8ECA1BFB6A3E}" type="pres">
      <dgm:prSet presAssocID="{54BFA7EF-8B9A-4AD1-BF3E-62EC6853FDFB}" presName="arrowAndChildren" presStyleCnt="0"/>
      <dgm:spPr/>
    </dgm:pt>
    <dgm:pt modelId="{2CEFC71B-1E2B-4BB1-AF8B-6545EBCAF370}" type="pres">
      <dgm:prSet presAssocID="{54BFA7EF-8B9A-4AD1-BF3E-62EC6853FDFB}" presName="parentTextArrow" presStyleLbl="node1" presStyleIdx="0" presStyleCnt="3"/>
      <dgm:spPr/>
      <dgm:t>
        <a:bodyPr/>
        <a:lstStyle/>
        <a:p>
          <a:endParaRPr lang="en-CA"/>
        </a:p>
      </dgm:t>
    </dgm:pt>
    <dgm:pt modelId="{A8566E99-CBD4-45CE-9E87-71391AB4972E}" type="pres">
      <dgm:prSet presAssocID="{54BFA7EF-8B9A-4AD1-BF3E-62EC6853FDFB}" presName="arrow" presStyleLbl="node1" presStyleIdx="1" presStyleCnt="3"/>
      <dgm:spPr/>
      <dgm:t>
        <a:bodyPr/>
        <a:lstStyle/>
        <a:p>
          <a:endParaRPr lang="en-CA"/>
        </a:p>
      </dgm:t>
    </dgm:pt>
    <dgm:pt modelId="{E47A7265-49D3-4166-9F9A-DF83D7F790EC}" type="pres">
      <dgm:prSet presAssocID="{54BFA7EF-8B9A-4AD1-BF3E-62EC6853FDFB}" presName="descendantArrow" presStyleCnt="0"/>
      <dgm:spPr/>
    </dgm:pt>
    <dgm:pt modelId="{CD8F1F04-4480-4264-A09D-A01DD1A640B0}" type="pres">
      <dgm:prSet presAssocID="{528E3916-24C9-45C5-9200-331FACED57C8}" presName="childTextArrow" presStyleLbl="fgAccFollowNode1" presStyleIdx="2" presStyleCnt="6" custLinFactNeighborX="-11111" custLinFactNeighborY="-907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713DC5-A0C4-451F-B3E7-BD34710B5DEB}" type="pres">
      <dgm:prSet presAssocID="{4E4F5C3C-F0C0-4437-BD9C-431AA6EADE9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77FAF4-DCB7-4E9C-B288-CC0924D61311}" type="pres">
      <dgm:prSet presAssocID="{33E03AAB-77D4-4BA9-A92A-E66156985A6C}" presName="sp" presStyleCnt="0"/>
      <dgm:spPr/>
    </dgm:pt>
    <dgm:pt modelId="{82767D8E-C570-4010-B8ED-C7DC1B193F74}" type="pres">
      <dgm:prSet presAssocID="{D2678691-E4D5-4948-92A1-A5B9E145F2C9}" presName="arrowAndChildren" presStyleCnt="0"/>
      <dgm:spPr/>
    </dgm:pt>
    <dgm:pt modelId="{0FA294AD-6897-4828-A5CE-0B4A82799AAA}" type="pres">
      <dgm:prSet presAssocID="{D2678691-E4D5-4948-92A1-A5B9E145F2C9}" presName="parentTextArrow" presStyleLbl="node1" presStyleIdx="1" presStyleCnt="3"/>
      <dgm:spPr/>
      <dgm:t>
        <a:bodyPr/>
        <a:lstStyle/>
        <a:p>
          <a:endParaRPr lang="en-CA"/>
        </a:p>
      </dgm:t>
    </dgm:pt>
    <dgm:pt modelId="{1A6D0BF2-D68A-46AD-80A4-D80B91780A16}" type="pres">
      <dgm:prSet presAssocID="{D2678691-E4D5-4948-92A1-A5B9E145F2C9}" presName="arrow" presStyleLbl="node1" presStyleIdx="2" presStyleCnt="3" custLinFactNeighborX="126" custLinFactNeighborY="-2570"/>
      <dgm:spPr/>
      <dgm:t>
        <a:bodyPr/>
        <a:lstStyle/>
        <a:p>
          <a:endParaRPr lang="en-CA"/>
        </a:p>
      </dgm:t>
    </dgm:pt>
    <dgm:pt modelId="{BD44D84C-2D44-4A01-91E4-9F591AA20807}" type="pres">
      <dgm:prSet presAssocID="{D2678691-E4D5-4948-92A1-A5B9E145F2C9}" presName="descendantArrow" presStyleCnt="0"/>
      <dgm:spPr/>
    </dgm:pt>
    <dgm:pt modelId="{82158155-7BE9-460A-9FA8-06BEE7C444CD}" type="pres">
      <dgm:prSet presAssocID="{4D8D47D5-F15F-4855-9ED5-76EDA24D4C1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32E91E-8A54-4C41-B43A-DC6A000815CE}" type="pres">
      <dgm:prSet presAssocID="{60F85BDE-805E-4AEF-AE5B-9E06612DD7A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3333450-1E52-46D8-9261-E7783E3A2F2C}" type="presOf" srcId="{54BFA7EF-8B9A-4AD1-BF3E-62EC6853FDFB}" destId="{A8566E99-CBD4-45CE-9E87-71391AB4972E}" srcOrd="1" destOrd="0" presId="urn:microsoft.com/office/officeart/2005/8/layout/process4"/>
    <dgm:cxn modelId="{5CC3E446-9143-471D-92C0-CE1852AB9777}" srcId="{A0AB4B6C-7D19-4E1E-A9AC-411CC7A744E6}" destId="{54BFA7EF-8B9A-4AD1-BF3E-62EC6853FDFB}" srcOrd="1" destOrd="0" parTransId="{4BCFB4E0-819D-45EA-A011-AF949DFD8E36}" sibTransId="{8EE148A7-8654-4F3B-80A8-344378C30416}"/>
    <dgm:cxn modelId="{1D28ABDD-F0B7-46C4-973C-4AF0E7CCEC93}" type="presOf" srcId="{4E0E5A28-2CDE-41E9-8188-E20EDC5B7C7A}" destId="{6BB1F493-15AE-4BBC-91BC-03B569ABC250}" srcOrd="0" destOrd="0" presId="urn:microsoft.com/office/officeart/2005/8/layout/process4"/>
    <dgm:cxn modelId="{2879F578-13B4-4BCC-87E7-51D19BC0AC4C}" type="presOf" srcId="{5B203E8F-837C-42A0-8169-022C723AC3D7}" destId="{F942AE55-11AA-4543-A40B-1ED3760BAE98}" srcOrd="0" destOrd="0" presId="urn:microsoft.com/office/officeart/2005/8/layout/process4"/>
    <dgm:cxn modelId="{0C11AF93-0457-4DF8-B2A9-D7FB4FDC09CB}" srcId="{D2678691-E4D5-4948-92A1-A5B9E145F2C9}" destId="{4D8D47D5-F15F-4855-9ED5-76EDA24D4C17}" srcOrd="0" destOrd="0" parTransId="{632AE1B8-0B7C-4033-8245-73917F015352}" sibTransId="{4CEDCC09-2F93-411A-AF39-1C93190C71C9}"/>
    <dgm:cxn modelId="{59694794-4E03-4527-A23D-8A06353BE4B8}" srcId="{5B203E8F-837C-42A0-8169-022C723AC3D7}" destId="{4E0E5A28-2CDE-41E9-8188-E20EDC5B7C7A}" srcOrd="0" destOrd="0" parTransId="{33554E0D-0B9A-4993-BF38-E7D2F262EE87}" sibTransId="{A56C400F-017C-4EA6-A7A9-7C55B75ADAAB}"/>
    <dgm:cxn modelId="{72D926D2-8E63-43F1-8DF2-A90AE273FF88}" srcId="{5B203E8F-837C-42A0-8169-022C723AC3D7}" destId="{96A9FB96-0652-459E-BC92-760FFA6A3BDF}" srcOrd="1" destOrd="0" parTransId="{2821E2BD-D299-4C77-8E72-BB00A7002AB5}" sibTransId="{10B0E97A-43A0-4782-BC96-D743C858D14E}"/>
    <dgm:cxn modelId="{BAABFE96-E023-4AF2-8BA6-1954459C5FA1}" type="presOf" srcId="{5B203E8F-837C-42A0-8169-022C723AC3D7}" destId="{909B65AD-B701-4DCB-9FB3-93877FE2A8CC}" srcOrd="1" destOrd="0" presId="urn:microsoft.com/office/officeart/2005/8/layout/process4"/>
    <dgm:cxn modelId="{D97E71B7-0D43-4346-BDAA-C4FA2FEEDC88}" type="presOf" srcId="{54BFA7EF-8B9A-4AD1-BF3E-62EC6853FDFB}" destId="{2CEFC71B-1E2B-4BB1-AF8B-6545EBCAF370}" srcOrd="0" destOrd="0" presId="urn:microsoft.com/office/officeart/2005/8/layout/process4"/>
    <dgm:cxn modelId="{FBF0AF3D-156F-4C2D-B96F-CB889BEC2D42}" srcId="{54BFA7EF-8B9A-4AD1-BF3E-62EC6853FDFB}" destId="{528E3916-24C9-45C5-9200-331FACED57C8}" srcOrd="0" destOrd="0" parTransId="{77A9786D-6FF0-4A3E-A65F-0B52253C7A30}" sibTransId="{DABF6864-CAD8-43D7-AC49-A1F3B197CBC4}"/>
    <dgm:cxn modelId="{ECE1D8E2-88AB-4E3D-9EE0-16AE5D2F498E}" srcId="{54BFA7EF-8B9A-4AD1-BF3E-62EC6853FDFB}" destId="{4E4F5C3C-F0C0-4437-BD9C-431AA6EADE9B}" srcOrd="1" destOrd="0" parTransId="{610509C0-36F5-4A4A-AEF1-9D60BC3A7459}" sibTransId="{E91B0E43-A4F9-46A0-A1FE-133E7A1006A3}"/>
    <dgm:cxn modelId="{038AAE42-AD41-4917-B5F5-4DA7906048D2}" type="presOf" srcId="{528E3916-24C9-45C5-9200-331FACED57C8}" destId="{CD8F1F04-4480-4264-A09D-A01DD1A640B0}" srcOrd="0" destOrd="0" presId="urn:microsoft.com/office/officeart/2005/8/layout/process4"/>
    <dgm:cxn modelId="{FBF374E4-EBD8-4C0E-8F0A-4A6613F87FE0}" type="presOf" srcId="{4E4F5C3C-F0C0-4437-BD9C-431AA6EADE9B}" destId="{5F713DC5-A0C4-451F-B3E7-BD34710B5DEB}" srcOrd="0" destOrd="0" presId="urn:microsoft.com/office/officeart/2005/8/layout/process4"/>
    <dgm:cxn modelId="{3A1DDEC4-182A-4FEB-AEDD-4F8681F29F65}" type="presOf" srcId="{60F85BDE-805E-4AEF-AE5B-9E06612DD7AE}" destId="{8032E91E-8A54-4C41-B43A-DC6A000815CE}" srcOrd="0" destOrd="0" presId="urn:microsoft.com/office/officeart/2005/8/layout/process4"/>
    <dgm:cxn modelId="{D3E6051B-2DBE-464A-B413-45FD3EB1883E}" type="presOf" srcId="{96A9FB96-0652-459E-BC92-760FFA6A3BDF}" destId="{1E3F7341-5DEF-41C2-97C8-384209EF65CD}" srcOrd="0" destOrd="0" presId="urn:microsoft.com/office/officeart/2005/8/layout/process4"/>
    <dgm:cxn modelId="{AA21A71D-9D68-404E-B18A-9EA2C7301B27}" srcId="{A0AB4B6C-7D19-4E1E-A9AC-411CC7A744E6}" destId="{5B203E8F-837C-42A0-8169-022C723AC3D7}" srcOrd="2" destOrd="0" parTransId="{6DE3999E-0A99-4E89-941B-0927473288EA}" sibTransId="{45D72C48-176C-47E8-8BA2-66310DCC1195}"/>
    <dgm:cxn modelId="{5A4BA573-541B-44AA-BE66-4C9B2792F3EE}" type="presOf" srcId="{4D8D47D5-F15F-4855-9ED5-76EDA24D4C17}" destId="{82158155-7BE9-460A-9FA8-06BEE7C444CD}" srcOrd="0" destOrd="0" presId="urn:microsoft.com/office/officeart/2005/8/layout/process4"/>
    <dgm:cxn modelId="{24CF063B-BED5-498D-8876-B9D935E3CB9F}" type="presOf" srcId="{D2678691-E4D5-4948-92A1-A5B9E145F2C9}" destId="{0FA294AD-6897-4828-A5CE-0B4A82799AAA}" srcOrd="0" destOrd="0" presId="urn:microsoft.com/office/officeart/2005/8/layout/process4"/>
    <dgm:cxn modelId="{180DBE3C-AAED-450C-A6BD-6C8324AF7018}" srcId="{A0AB4B6C-7D19-4E1E-A9AC-411CC7A744E6}" destId="{D2678691-E4D5-4948-92A1-A5B9E145F2C9}" srcOrd="0" destOrd="0" parTransId="{07A5E230-D510-4DDB-99FA-5D90C567C8F2}" sibTransId="{33E03AAB-77D4-4BA9-A92A-E66156985A6C}"/>
    <dgm:cxn modelId="{1C0C84B7-3178-4271-8C7E-067EF29759FD}" srcId="{D2678691-E4D5-4948-92A1-A5B9E145F2C9}" destId="{60F85BDE-805E-4AEF-AE5B-9E06612DD7AE}" srcOrd="1" destOrd="0" parTransId="{6CB411AB-A6E5-46D7-92AD-D9365F394106}" sibTransId="{5CC8944F-9773-4137-B32C-1F9555CA83E6}"/>
    <dgm:cxn modelId="{C5F503EC-0D4F-4B62-9058-9F0FE9BEBE8F}" type="presOf" srcId="{A0AB4B6C-7D19-4E1E-A9AC-411CC7A744E6}" destId="{C5104612-596E-4409-809A-2F476DE65BA3}" srcOrd="0" destOrd="0" presId="urn:microsoft.com/office/officeart/2005/8/layout/process4"/>
    <dgm:cxn modelId="{A26A6114-8CF6-413B-8678-96A88B6A165D}" type="presOf" srcId="{D2678691-E4D5-4948-92A1-A5B9E145F2C9}" destId="{1A6D0BF2-D68A-46AD-80A4-D80B91780A16}" srcOrd="1" destOrd="0" presId="urn:microsoft.com/office/officeart/2005/8/layout/process4"/>
    <dgm:cxn modelId="{1C6B1C4B-DD68-4EA7-BC46-26A082C78FEF}" type="presParOf" srcId="{C5104612-596E-4409-809A-2F476DE65BA3}" destId="{720B905A-3D4F-4A81-82A5-73D3B4900629}" srcOrd="0" destOrd="0" presId="urn:microsoft.com/office/officeart/2005/8/layout/process4"/>
    <dgm:cxn modelId="{CD319D73-98B2-46C2-A820-941331068B88}" type="presParOf" srcId="{720B905A-3D4F-4A81-82A5-73D3B4900629}" destId="{F942AE55-11AA-4543-A40B-1ED3760BAE98}" srcOrd="0" destOrd="0" presId="urn:microsoft.com/office/officeart/2005/8/layout/process4"/>
    <dgm:cxn modelId="{8E3B2079-F436-4408-8F2B-552F910E3C4B}" type="presParOf" srcId="{720B905A-3D4F-4A81-82A5-73D3B4900629}" destId="{909B65AD-B701-4DCB-9FB3-93877FE2A8CC}" srcOrd="1" destOrd="0" presId="urn:microsoft.com/office/officeart/2005/8/layout/process4"/>
    <dgm:cxn modelId="{C4987984-A80C-459C-831A-A9ED1D5C89FD}" type="presParOf" srcId="{720B905A-3D4F-4A81-82A5-73D3B4900629}" destId="{00933500-0D6B-4BA4-9C2D-20103F0777C1}" srcOrd="2" destOrd="0" presId="urn:microsoft.com/office/officeart/2005/8/layout/process4"/>
    <dgm:cxn modelId="{4DA3A898-0DC6-485D-9AA4-AA369872AC16}" type="presParOf" srcId="{00933500-0D6B-4BA4-9C2D-20103F0777C1}" destId="{6BB1F493-15AE-4BBC-91BC-03B569ABC250}" srcOrd="0" destOrd="0" presId="urn:microsoft.com/office/officeart/2005/8/layout/process4"/>
    <dgm:cxn modelId="{6FF81B80-6475-4669-B8B4-C509EAEAA6F8}" type="presParOf" srcId="{00933500-0D6B-4BA4-9C2D-20103F0777C1}" destId="{1E3F7341-5DEF-41C2-97C8-384209EF65CD}" srcOrd="1" destOrd="0" presId="urn:microsoft.com/office/officeart/2005/8/layout/process4"/>
    <dgm:cxn modelId="{04216AAD-E5EE-4E11-BCCF-D5D59D8718FB}" type="presParOf" srcId="{C5104612-596E-4409-809A-2F476DE65BA3}" destId="{EAA3DD5D-46FE-4D0B-A856-998F31F9CB7E}" srcOrd="1" destOrd="0" presId="urn:microsoft.com/office/officeart/2005/8/layout/process4"/>
    <dgm:cxn modelId="{A062DBF9-6437-4782-ACB8-BDFA2D9D15BF}" type="presParOf" srcId="{C5104612-596E-4409-809A-2F476DE65BA3}" destId="{3B93F65F-DA59-4636-B6DB-8ECA1BFB6A3E}" srcOrd="2" destOrd="0" presId="urn:microsoft.com/office/officeart/2005/8/layout/process4"/>
    <dgm:cxn modelId="{8D1EBC3D-4C19-4EC6-8676-4C8C8EB09771}" type="presParOf" srcId="{3B93F65F-DA59-4636-B6DB-8ECA1BFB6A3E}" destId="{2CEFC71B-1E2B-4BB1-AF8B-6545EBCAF370}" srcOrd="0" destOrd="0" presId="urn:microsoft.com/office/officeart/2005/8/layout/process4"/>
    <dgm:cxn modelId="{CA47E792-15F5-49FB-B650-BE7D19E1A2F4}" type="presParOf" srcId="{3B93F65F-DA59-4636-B6DB-8ECA1BFB6A3E}" destId="{A8566E99-CBD4-45CE-9E87-71391AB4972E}" srcOrd="1" destOrd="0" presId="urn:microsoft.com/office/officeart/2005/8/layout/process4"/>
    <dgm:cxn modelId="{82F48984-7FAF-4F69-8466-16FF45B44E60}" type="presParOf" srcId="{3B93F65F-DA59-4636-B6DB-8ECA1BFB6A3E}" destId="{E47A7265-49D3-4166-9F9A-DF83D7F790EC}" srcOrd="2" destOrd="0" presId="urn:microsoft.com/office/officeart/2005/8/layout/process4"/>
    <dgm:cxn modelId="{3EE14977-950D-404E-A33D-78D462A36D89}" type="presParOf" srcId="{E47A7265-49D3-4166-9F9A-DF83D7F790EC}" destId="{CD8F1F04-4480-4264-A09D-A01DD1A640B0}" srcOrd="0" destOrd="0" presId="urn:microsoft.com/office/officeart/2005/8/layout/process4"/>
    <dgm:cxn modelId="{784F9B84-DFC9-46FD-9618-4222CF4A7975}" type="presParOf" srcId="{E47A7265-49D3-4166-9F9A-DF83D7F790EC}" destId="{5F713DC5-A0C4-451F-B3E7-BD34710B5DEB}" srcOrd="1" destOrd="0" presId="urn:microsoft.com/office/officeart/2005/8/layout/process4"/>
    <dgm:cxn modelId="{BDACDD8A-6DE2-4E60-A647-34259C52E204}" type="presParOf" srcId="{C5104612-596E-4409-809A-2F476DE65BA3}" destId="{8077FAF4-DCB7-4E9C-B288-CC0924D61311}" srcOrd="3" destOrd="0" presId="urn:microsoft.com/office/officeart/2005/8/layout/process4"/>
    <dgm:cxn modelId="{783FBC23-574A-479C-B8FD-C14A682608A6}" type="presParOf" srcId="{C5104612-596E-4409-809A-2F476DE65BA3}" destId="{82767D8E-C570-4010-B8ED-C7DC1B193F74}" srcOrd="4" destOrd="0" presId="urn:microsoft.com/office/officeart/2005/8/layout/process4"/>
    <dgm:cxn modelId="{CE5AA84D-423B-43BB-A515-E018CF3334CB}" type="presParOf" srcId="{82767D8E-C570-4010-B8ED-C7DC1B193F74}" destId="{0FA294AD-6897-4828-A5CE-0B4A82799AAA}" srcOrd="0" destOrd="0" presId="urn:microsoft.com/office/officeart/2005/8/layout/process4"/>
    <dgm:cxn modelId="{85F877F4-8A87-4794-85C3-E37CA57E9A36}" type="presParOf" srcId="{82767D8E-C570-4010-B8ED-C7DC1B193F74}" destId="{1A6D0BF2-D68A-46AD-80A4-D80B91780A16}" srcOrd="1" destOrd="0" presId="urn:microsoft.com/office/officeart/2005/8/layout/process4"/>
    <dgm:cxn modelId="{09CC20FF-45A2-46B9-BC1E-6D7EA2AB9E27}" type="presParOf" srcId="{82767D8E-C570-4010-B8ED-C7DC1B193F74}" destId="{BD44D84C-2D44-4A01-91E4-9F591AA20807}" srcOrd="2" destOrd="0" presId="urn:microsoft.com/office/officeart/2005/8/layout/process4"/>
    <dgm:cxn modelId="{C31F9634-F725-43B2-B0A9-6797831B4DCC}" type="presParOf" srcId="{BD44D84C-2D44-4A01-91E4-9F591AA20807}" destId="{82158155-7BE9-460A-9FA8-06BEE7C444CD}" srcOrd="0" destOrd="0" presId="urn:microsoft.com/office/officeart/2005/8/layout/process4"/>
    <dgm:cxn modelId="{26F15B00-2EBE-4B92-8BD9-2003721C2F9B}" type="presParOf" srcId="{BD44D84C-2D44-4A01-91E4-9F591AA20807}" destId="{8032E91E-8A54-4C41-B43A-DC6A000815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DB19A-5AE6-4D1A-8438-C2D0E6F7A439}" type="doc">
      <dgm:prSet loTypeId="urn:microsoft.com/office/officeart/2005/8/layout/default#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CA"/>
        </a:p>
      </dgm:t>
    </dgm:pt>
    <dgm:pt modelId="{DD0902DF-E7D3-4604-8993-CFE87F0514AD}">
      <dgm:prSet phldrT="[Text]"/>
      <dgm:spPr/>
      <dgm:t>
        <a:bodyPr/>
        <a:lstStyle/>
        <a:p>
          <a:r>
            <a:rPr lang="en-US" dirty="0" smtClean="0"/>
            <a:t>Canada’s economy dependent on sale of </a:t>
          </a:r>
          <a:r>
            <a:rPr lang="en-US" b="1" dirty="0" smtClean="0"/>
            <a:t>natural resources</a:t>
          </a:r>
          <a:r>
            <a:rPr lang="en-US" dirty="0" smtClean="0"/>
            <a:t> to other countries</a:t>
          </a:r>
          <a:r>
            <a:rPr lang="en-US" b="1" dirty="0" smtClean="0"/>
            <a:t>  (wheat, lumber, coal, iron ore)</a:t>
          </a:r>
          <a:endParaRPr lang="en-CA" dirty="0" smtClean="0"/>
        </a:p>
        <a:p>
          <a:endParaRPr lang="en-CA" dirty="0"/>
        </a:p>
      </dgm:t>
    </dgm:pt>
    <dgm:pt modelId="{6CA00D2D-B48D-4197-BE4A-8318E0014A05}" type="parTrans" cxnId="{E520D7D9-F47F-464C-8A09-A081BDE6BAEC}">
      <dgm:prSet/>
      <dgm:spPr/>
      <dgm:t>
        <a:bodyPr/>
        <a:lstStyle/>
        <a:p>
          <a:endParaRPr lang="en-CA"/>
        </a:p>
      </dgm:t>
    </dgm:pt>
    <dgm:pt modelId="{2E66BCFA-BEBE-4C6C-9997-3A935077EB5B}" type="sibTrans" cxnId="{E520D7D9-F47F-464C-8A09-A081BDE6BAEC}">
      <dgm:prSet/>
      <dgm:spPr/>
      <dgm:t>
        <a:bodyPr/>
        <a:lstStyle/>
        <a:p>
          <a:endParaRPr lang="en-CA"/>
        </a:p>
      </dgm:t>
    </dgm:pt>
    <dgm:pt modelId="{35BD9E73-EB18-4670-9CFD-340270EC16B4}">
      <dgm:prSet phldrT="[Text]"/>
      <dgm:spPr/>
      <dgm:t>
        <a:bodyPr/>
        <a:lstStyle/>
        <a:p>
          <a:r>
            <a:rPr lang="en-US" dirty="0" smtClean="0"/>
            <a:t>1929 </a:t>
          </a:r>
          <a:r>
            <a:rPr lang="en-US" dirty="0" smtClean="0">
              <a:sym typeface="Symbol"/>
            </a:rPr>
            <a:t></a:t>
          </a:r>
          <a:r>
            <a:rPr lang="en-US" dirty="0" smtClean="0"/>
            <a:t> major drought hit the prairies </a:t>
          </a:r>
          <a:r>
            <a:rPr lang="en-US" dirty="0" smtClean="0">
              <a:sym typeface="Symbol"/>
            </a:rPr>
            <a:t></a:t>
          </a:r>
          <a:r>
            <a:rPr lang="en-US" dirty="0" smtClean="0"/>
            <a:t> lack of water, high temperatures and plagues of locusts turned the land into “dust-bowls”</a:t>
          </a:r>
          <a:endParaRPr lang="en-CA" dirty="0" smtClean="0"/>
        </a:p>
        <a:p>
          <a:endParaRPr lang="en-CA" dirty="0"/>
        </a:p>
      </dgm:t>
    </dgm:pt>
    <dgm:pt modelId="{3A3BCCA2-5CFA-49BA-B018-D0EADFC14146}" type="parTrans" cxnId="{65A2F861-29A5-4E36-A48A-ED73543C9183}">
      <dgm:prSet/>
      <dgm:spPr/>
      <dgm:t>
        <a:bodyPr/>
        <a:lstStyle/>
        <a:p>
          <a:endParaRPr lang="en-CA"/>
        </a:p>
      </dgm:t>
    </dgm:pt>
    <dgm:pt modelId="{29463476-C5D3-4DF5-959D-908AEEE7AB3C}" type="sibTrans" cxnId="{65A2F861-29A5-4E36-A48A-ED73543C9183}">
      <dgm:prSet/>
      <dgm:spPr/>
      <dgm:t>
        <a:bodyPr/>
        <a:lstStyle/>
        <a:p>
          <a:endParaRPr lang="en-CA"/>
        </a:p>
      </dgm:t>
    </dgm:pt>
    <dgm:pt modelId="{5F1D6059-7C42-431B-9418-B7443A28FA1E}">
      <dgm:prSet/>
      <dgm:spPr/>
      <dgm:t>
        <a:bodyPr/>
        <a:lstStyle/>
        <a:p>
          <a:r>
            <a:rPr lang="en-US" dirty="0" smtClean="0"/>
            <a:t>Other countries (Australia, Russia, Argentina) had excellent crops of wheat </a:t>
          </a:r>
          <a:r>
            <a:rPr lang="en-US" dirty="0" smtClean="0">
              <a:sym typeface="Symbol"/>
            </a:rPr>
            <a:t></a:t>
          </a:r>
          <a:r>
            <a:rPr lang="en-US" dirty="0" smtClean="0"/>
            <a:t> price of wheat falls </a:t>
          </a:r>
          <a:r>
            <a:rPr lang="en-US" dirty="0" smtClean="0">
              <a:sym typeface="Symbol"/>
            </a:rPr>
            <a:t></a:t>
          </a:r>
        </a:p>
        <a:p>
          <a:r>
            <a:rPr lang="en-US" dirty="0" smtClean="0"/>
            <a:t>Price of wheat in 1928 = $1.29/bushel;  1932=$0.34! </a:t>
          </a:r>
          <a:endParaRPr lang="en-CA" dirty="0"/>
        </a:p>
      </dgm:t>
    </dgm:pt>
    <dgm:pt modelId="{E941CAE6-A57D-409F-B8E1-1EDFD0FBBF76}" type="parTrans" cxnId="{FD989409-1A11-4511-A06A-7BABF107C965}">
      <dgm:prSet/>
      <dgm:spPr/>
      <dgm:t>
        <a:bodyPr/>
        <a:lstStyle/>
        <a:p>
          <a:endParaRPr lang="en-CA"/>
        </a:p>
      </dgm:t>
    </dgm:pt>
    <dgm:pt modelId="{5AF91B4D-F0C7-47E3-89E6-A8EEB3FF3371}" type="sibTrans" cxnId="{FD989409-1A11-4511-A06A-7BABF107C965}">
      <dgm:prSet/>
      <dgm:spPr/>
      <dgm:t>
        <a:bodyPr/>
        <a:lstStyle/>
        <a:p>
          <a:endParaRPr lang="en-CA"/>
        </a:p>
      </dgm:t>
    </dgm:pt>
    <dgm:pt modelId="{F28C0B1E-D9B1-456F-9CF4-29FAFDC16467}">
      <dgm:prSet/>
      <dgm:spPr/>
      <dgm:t>
        <a:bodyPr/>
        <a:lstStyle/>
        <a:p>
          <a:r>
            <a:rPr lang="en-US" smtClean="0"/>
            <a:t>Canadian farmers cannot afford to pay off debts – they cannot even afford to harvest their crops!!</a:t>
          </a:r>
          <a:endParaRPr lang="en-CA" dirty="0"/>
        </a:p>
      </dgm:t>
    </dgm:pt>
    <dgm:pt modelId="{B7FA2D78-8AD6-4918-A2E7-3E7214C94A85}" type="parTrans" cxnId="{435F2E67-853C-4DD4-A0A5-CE09F452BA54}">
      <dgm:prSet/>
      <dgm:spPr/>
      <dgm:t>
        <a:bodyPr/>
        <a:lstStyle/>
        <a:p>
          <a:endParaRPr lang="en-CA"/>
        </a:p>
      </dgm:t>
    </dgm:pt>
    <dgm:pt modelId="{5E7AAF5E-ACF7-4D82-922D-5341DEB0DBEE}" type="sibTrans" cxnId="{435F2E67-853C-4DD4-A0A5-CE09F452BA54}">
      <dgm:prSet/>
      <dgm:spPr/>
      <dgm:t>
        <a:bodyPr/>
        <a:lstStyle/>
        <a:p>
          <a:endParaRPr lang="en-CA"/>
        </a:p>
      </dgm:t>
    </dgm:pt>
    <dgm:pt modelId="{E3C03315-98CC-428D-BC78-1FF23F8CCF99}">
      <dgm:prSet/>
      <dgm:spPr/>
      <dgm:t>
        <a:bodyPr/>
        <a:lstStyle/>
        <a:p>
          <a:r>
            <a:rPr lang="en-US" dirty="0" smtClean="0"/>
            <a:t>Over supply – less demand for resources </a:t>
          </a:r>
          <a:endParaRPr lang="en-CA" dirty="0"/>
        </a:p>
      </dgm:t>
    </dgm:pt>
    <dgm:pt modelId="{1EF006FF-8031-4CFF-AE7C-0EAB16BF5731}" type="sibTrans" cxnId="{98B0A9AE-792E-4203-BCB7-CF17E9E1F2D9}">
      <dgm:prSet/>
      <dgm:spPr/>
      <dgm:t>
        <a:bodyPr/>
        <a:lstStyle/>
        <a:p>
          <a:endParaRPr lang="en-CA"/>
        </a:p>
      </dgm:t>
    </dgm:pt>
    <dgm:pt modelId="{67402D2A-DDC7-4183-9BCE-B4703DB83D90}" type="parTrans" cxnId="{98B0A9AE-792E-4203-BCB7-CF17E9E1F2D9}">
      <dgm:prSet/>
      <dgm:spPr/>
      <dgm:t>
        <a:bodyPr/>
        <a:lstStyle/>
        <a:p>
          <a:endParaRPr lang="en-CA"/>
        </a:p>
      </dgm:t>
    </dgm:pt>
    <dgm:pt modelId="{8FC8BDC6-6504-41CB-A128-364768693C8F}">
      <dgm:prSet phldrT="[Text]"/>
      <dgm:spPr/>
      <dgm:t>
        <a:bodyPr/>
        <a:lstStyle/>
        <a:p>
          <a:r>
            <a:rPr lang="en-US" dirty="0" smtClean="0"/>
            <a:t>Economic slow down as Canadians continue to lose $ &amp; jobs</a:t>
          </a:r>
          <a:endParaRPr lang="en-CA" dirty="0"/>
        </a:p>
      </dgm:t>
    </dgm:pt>
    <dgm:pt modelId="{E4235F67-0CA4-49E3-8CB4-89642761FDFF}" type="sibTrans" cxnId="{6D74A980-9F54-46D6-9E63-2F07AADD6F66}">
      <dgm:prSet/>
      <dgm:spPr/>
      <dgm:t>
        <a:bodyPr/>
        <a:lstStyle/>
        <a:p>
          <a:endParaRPr lang="en-CA"/>
        </a:p>
      </dgm:t>
    </dgm:pt>
    <dgm:pt modelId="{ED9E56EB-AB88-45F2-A977-A96CE2FFAB13}" type="parTrans" cxnId="{6D74A980-9F54-46D6-9E63-2F07AADD6F66}">
      <dgm:prSet/>
      <dgm:spPr/>
      <dgm:t>
        <a:bodyPr/>
        <a:lstStyle/>
        <a:p>
          <a:endParaRPr lang="en-CA"/>
        </a:p>
      </dgm:t>
    </dgm:pt>
    <dgm:pt modelId="{C4AD6CE7-8DEA-44A6-8547-F87D44ACC9D4}">
      <dgm:prSet phldrT="[Text]"/>
      <dgm:spPr/>
      <dgm:t>
        <a:bodyPr/>
        <a:lstStyle/>
        <a:p>
          <a:r>
            <a:rPr lang="en-US" dirty="0" smtClean="0"/>
            <a:t>Less $ flowing into Canadian economy through trade</a:t>
          </a:r>
          <a:endParaRPr lang="en-CA" dirty="0"/>
        </a:p>
      </dgm:t>
    </dgm:pt>
    <dgm:pt modelId="{E3690328-8E4F-46E8-B64A-B489FB301DD7}" type="sibTrans" cxnId="{08DEE570-459D-411B-AA12-99CCB81C497A}">
      <dgm:prSet/>
      <dgm:spPr/>
      <dgm:t>
        <a:bodyPr/>
        <a:lstStyle/>
        <a:p>
          <a:endParaRPr lang="en-CA"/>
        </a:p>
      </dgm:t>
    </dgm:pt>
    <dgm:pt modelId="{48BE141E-DC35-4C5F-8BAD-D4A70420BB41}" type="parTrans" cxnId="{08DEE570-459D-411B-AA12-99CCB81C497A}">
      <dgm:prSet/>
      <dgm:spPr/>
      <dgm:t>
        <a:bodyPr/>
        <a:lstStyle/>
        <a:p>
          <a:endParaRPr lang="en-CA"/>
        </a:p>
      </dgm:t>
    </dgm:pt>
    <dgm:pt modelId="{6AEF3BE5-FD47-450F-9B5D-03DACF18B252}" type="pres">
      <dgm:prSet presAssocID="{855DB19A-5AE6-4D1A-8438-C2D0E6F7A4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43534-1969-42C3-8119-7138BC29E8B7}" type="pres">
      <dgm:prSet presAssocID="{DD0902DF-E7D3-4604-8993-CFE87F0514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FBA801-0847-4B6E-BED6-0F5D932671EF}" type="pres">
      <dgm:prSet presAssocID="{2E66BCFA-BEBE-4C6C-9997-3A935077EB5B}" presName="sibTrans" presStyleCnt="0"/>
      <dgm:spPr/>
    </dgm:pt>
    <dgm:pt modelId="{5D2C53A4-0401-4D00-8603-52A7615F6F92}" type="pres">
      <dgm:prSet presAssocID="{35BD9E73-EB18-4670-9CFD-340270EC16B4}" presName="node" presStyleLbl="node1" presStyleIdx="1" presStyleCnt="7" custLinFactNeighborX="-926" custLinFactNeighborY="-855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227D84-2617-4117-B5C0-FC5F23DABAB2}" type="pres">
      <dgm:prSet presAssocID="{29463476-C5D3-4DF5-959D-908AEEE7AB3C}" presName="sibTrans" presStyleCnt="0"/>
      <dgm:spPr/>
    </dgm:pt>
    <dgm:pt modelId="{98AAE296-62FD-4F90-AA28-D4A20CCD7983}" type="pres">
      <dgm:prSet presAssocID="{5F1D6059-7C42-431B-9418-B7443A28FA1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0ABAA1-EBEE-4239-9C86-A6B8142C4E6A}" type="pres">
      <dgm:prSet presAssocID="{5AF91B4D-F0C7-47E3-89E6-A8EEB3FF3371}" presName="sibTrans" presStyleCnt="0"/>
      <dgm:spPr/>
    </dgm:pt>
    <dgm:pt modelId="{2A8DD773-CE9B-4AF1-9318-2AEE23B666F8}" type="pres">
      <dgm:prSet presAssocID="{F28C0B1E-D9B1-456F-9CF4-29FAFDC1646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DE62B-5EBE-4E02-BC27-21EEF5B4894A}" type="pres">
      <dgm:prSet presAssocID="{5E7AAF5E-ACF7-4D82-922D-5341DEB0DBEE}" presName="sibTrans" presStyleCnt="0"/>
      <dgm:spPr/>
    </dgm:pt>
    <dgm:pt modelId="{D0F3E207-D05B-4AFF-9BEC-35D3FC265A35}" type="pres">
      <dgm:prSet presAssocID="{E3C03315-98CC-428D-BC78-1FF23F8CCF99}" presName="node" presStyleLbl="node1" presStyleIdx="4" presStyleCnt="7" custLinFactNeighborX="927" custLinFactNeighborY="-320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BD31D2-3B5C-484E-BE7B-FB7DCD162547}" type="pres">
      <dgm:prSet presAssocID="{1EF006FF-8031-4CFF-AE7C-0EAB16BF5731}" presName="sibTrans" presStyleCnt="0"/>
      <dgm:spPr/>
    </dgm:pt>
    <dgm:pt modelId="{9EFEDE8C-33D4-479C-8FEF-A77AE053F61C}" type="pres">
      <dgm:prSet presAssocID="{C4AD6CE7-8DEA-44A6-8547-F87D44ACC9D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D136A9D-2B6A-4CBC-BE95-42BA47C1EB97}" type="pres">
      <dgm:prSet presAssocID="{E3690328-8E4F-46E8-B64A-B489FB301DD7}" presName="sibTrans" presStyleCnt="0"/>
      <dgm:spPr/>
    </dgm:pt>
    <dgm:pt modelId="{027EE707-CA08-464D-81ED-7B5C8DC69E71}" type="pres">
      <dgm:prSet presAssocID="{8FC8BDC6-6504-41CB-A128-364768693C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B0A9AE-792E-4203-BCB7-CF17E9E1F2D9}" srcId="{855DB19A-5AE6-4D1A-8438-C2D0E6F7A439}" destId="{E3C03315-98CC-428D-BC78-1FF23F8CCF99}" srcOrd="4" destOrd="0" parTransId="{67402D2A-DDC7-4183-9BCE-B4703DB83D90}" sibTransId="{1EF006FF-8031-4CFF-AE7C-0EAB16BF5731}"/>
    <dgm:cxn modelId="{CDBD486B-D945-4C4B-9BC5-E358992E065A}" type="presOf" srcId="{35BD9E73-EB18-4670-9CFD-340270EC16B4}" destId="{5D2C53A4-0401-4D00-8603-52A7615F6F92}" srcOrd="0" destOrd="0" presId="urn:microsoft.com/office/officeart/2005/8/layout/default#1"/>
    <dgm:cxn modelId="{E520D7D9-F47F-464C-8A09-A081BDE6BAEC}" srcId="{855DB19A-5AE6-4D1A-8438-C2D0E6F7A439}" destId="{DD0902DF-E7D3-4604-8993-CFE87F0514AD}" srcOrd="0" destOrd="0" parTransId="{6CA00D2D-B48D-4197-BE4A-8318E0014A05}" sibTransId="{2E66BCFA-BEBE-4C6C-9997-3A935077EB5B}"/>
    <dgm:cxn modelId="{08DEE570-459D-411B-AA12-99CCB81C497A}" srcId="{855DB19A-5AE6-4D1A-8438-C2D0E6F7A439}" destId="{C4AD6CE7-8DEA-44A6-8547-F87D44ACC9D4}" srcOrd="5" destOrd="0" parTransId="{48BE141E-DC35-4C5F-8BAD-D4A70420BB41}" sibTransId="{E3690328-8E4F-46E8-B64A-B489FB301DD7}"/>
    <dgm:cxn modelId="{65A2F861-29A5-4E36-A48A-ED73543C9183}" srcId="{855DB19A-5AE6-4D1A-8438-C2D0E6F7A439}" destId="{35BD9E73-EB18-4670-9CFD-340270EC16B4}" srcOrd="1" destOrd="0" parTransId="{3A3BCCA2-5CFA-49BA-B018-D0EADFC14146}" sibTransId="{29463476-C5D3-4DF5-959D-908AEEE7AB3C}"/>
    <dgm:cxn modelId="{9B5E7A00-EAA8-4825-8B00-57F6FDA7962C}" type="presOf" srcId="{C4AD6CE7-8DEA-44A6-8547-F87D44ACC9D4}" destId="{9EFEDE8C-33D4-479C-8FEF-A77AE053F61C}" srcOrd="0" destOrd="0" presId="urn:microsoft.com/office/officeart/2005/8/layout/default#1"/>
    <dgm:cxn modelId="{189B32F4-8AC2-4529-ACFC-BFD4D55B9185}" type="presOf" srcId="{F28C0B1E-D9B1-456F-9CF4-29FAFDC16467}" destId="{2A8DD773-CE9B-4AF1-9318-2AEE23B666F8}" srcOrd="0" destOrd="0" presId="urn:microsoft.com/office/officeart/2005/8/layout/default#1"/>
    <dgm:cxn modelId="{435F2E67-853C-4DD4-A0A5-CE09F452BA54}" srcId="{855DB19A-5AE6-4D1A-8438-C2D0E6F7A439}" destId="{F28C0B1E-D9B1-456F-9CF4-29FAFDC16467}" srcOrd="3" destOrd="0" parTransId="{B7FA2D78-8AD6-4918-A2E7-3E7214C94A85}" sibTransId="{5E7AAF5E-ACF7-4D82-922D-5341DEB0DBEE}"/>
    <dgm:cxn modelId="{2B38628C-F31A-43CB-8468-5387B826E88D}" type="presOf" srcId="{5F1D6059-7C42-431B-9418-B7443A28FA1E}" destId="{98AAE296-62FD-4F90-AA28-D4A20CCD7983}" srcOrd="0" destOrd="0" presId="urn:microsoft.com/office/officeart/2005/8/layout/default#1"/>
    <dgm:cxn modelId="{7FF330C5-98A0-4FD2-A5F0-DF1B510D7E8E}" type="presOf" srcId="{DD0902DF-E7D3-4604-8993-CFE87F0514AD}" destId="{43243534-1969-42C3-8119-7138BC29E8B7}" srcOrd="0" destOrd="0" presId="urn:microsoft.com/office/officeart/2005/8/layout/default#1"/>
    <dgm:cxn modelId="{FD989409-1A11-4511-A06A-7BABF107C965}" srcId="{855DB19A-5AE6-4D1A-8438-C2D0E6F7A439}" destId="{5F1D6059-7C42-431B-9418-B7443A28FA1E}" srcOrd="2" destOrd="0" parTransId="{E941CAE6-A57D-409F-B8E1-1EDFD0FBBF76}" sibTransId="{5AF91B4D-F0C7-47E3-89E6-A8EEB3FF3371}"/>
    <dgm:cxn modelId="{6D74A980-9F54-46D6-9E63-2F07AADD6F66}" srcId="{855DB19A-5AE6-4D1A-8438-C2D0E6F7A439}" destId="{8FC8BDC6-6504-41CB-A128-364768693C8F}" srcOrd="6" destOrd="0" parTransId="{ED9E56EB-AB88-45F2-A977-A96CE2FFAB13}" sibTransId="{E4235F67-0CA4-49E3-8CB4-89642761FDFF}"/>
    <dgm:cxn modelId="{598860CC-4D9A-4C47-BDB2-B673354CDFFC}" type="presOf" srcId="{855DB19A-5AE6-4D1A-8438-C2D0E6F7A439}" destId="{6AEF3BE5-FD47-450F-9B5D-03DACF18B252}" srcOrd="0" destOrd="0" presId="urn:microsoft.com/office/officeart/2005/8/layout/default#1"/>
    <dgm:cxn modelId="{87AA468E-8EBB-462E-B5B9-C91D8F014E48}" type="presOf" srcId="{8FC8BDC6-6504-41CB-A128-364768693C8F}" destId="{027EE707-CA08-464D-81ED-7B5C8DC69E71}" srcOrd="0" destOrd="0" presId="urn:microsoft.com/office/officeart/2005/8/layout/default#1"/>
    <dgm:cxn modelId="{A608FE96-AE04-4A53-A973-BCDEA204FF4F}" type="presOf" srcId="{E3C03315-98CC-428D-BC78-1FF23F8CCF99}" destId="{D0F3E207-D05B-4AFF-9BEC-35D3FC265A35}" srcOrd="0" destOrd="0" presId="urn:microsoft.com/office/officeart/2005/8/layout/default#1"/>
    <dgm:cxn modelId="{C4E180F0-8F18-4770-BF9C-9868582DD91B}" type="presParOf" srcId="{6AEF3BE5-FD47-450F-9B5D-03DACF18B252}" destId="{43243534-1969-42C3-8119-7138BC29E8B7}" srcOrd="0" destOrd="0" presId="urn:microsoft.com/office/officeart/2005/8/layout/default#1"/>
    <dgm:cxn modelId="{BE8421B8-111C-4D43-8E3B-A5F6FDB5DAAC}" type="presParOf" srcId="{6AEF3BE5-FD47-450F-9B5D-03DACF18B252}" destId="{88FBA801-0847-4B6E-BED6-0F5D932671EF}" srcOrd="1" destOrd="0" presId="urn:microsoft.com/office/officeart/2005/8/layout/default#1"/>
    <dgm:cxn modelId="{11F85857-2A9A-47FC-A912-B59302FE88E2}" type="presParOf" srcId="{6AEF3BE5-FD47-450F-9B5D-03DACF18B252}" destId="{5D2C53A4-0401-4D00-8603-52A7615F6F92}" srcOrd="2" destOrd="0" presId="urn:microsoft.com/office/officeart/2005/8/layout/default#1"/>
    <dgm:cxn modelId="{539F3C8B-BF0A-47C7-AB25-EF9DA2B627DB}" type="presParOf" srcId="{6AEF3BE5-FD47-450F-9B5D-03DACF18B252}" destId="{F1227D84-2617-4117-B5C0-FC5F23DABAB2}" srcOrd="3" destOrd="0" presId="urn:microsoft.com/office/officeart/2005/8/layout/default#1"/>
    <dgm:cxn modelId="{0F1941DF-591E-424A-A828-BD73B9EEBD04}" type="presParOf" srcId="{6AEF3BE5-FD47-450F-9B5D-03DACF18B252}" destId="{98AAE296-62FD-4F90-AA28-D4A20CCD7983}" srcOrd="4" destOrd="0" presId="urn:microsoft.com/office/officeart/2005/8/layout/default#1"/>
    <dgm:cxn modelId="{2C28E673-911B-4FE0-9A7A-C23472A171CA}" type="presParOf" srcId="{6AEF3BE5-FD47-450F-9B5D-03DACF18B252}" destId="{D90ABAA1-EBEE-4239-9C86-A6B8142C4E6A}" srcOrd="5" destOrd="0" presId="urn:microsoft.com/office/officeart/2005/8/layout/default#1"/>
    <dgm:cxn modelId="{D0D63AFF-D8B0-4182-A06C-18A792D15A6C}" type="presParOf" srcId="{6AEF3BE5-FD47-450F-9B5D-03DACF18B252}" destId="{2A8DD773-CE9B-4AF1-9318-2AEE23B666F8}" srcOrd="6" destOrd="0" presId="urn:microsoft.com/office/officeart/2005/8/layout/default#1"/>
    <dgm:cxn modelId="{1C5E5FC1-B2A1-4462-A648-0EB434E35019}" type="presParOf" srcId="{6AEF3BE5-FD47-450F-9B5D-03DACF18B252}" destId="{6A0DE62B-5EBE-4E02-BC27-21EEF5B4894A}" srcOrd="7" destOrd="0" presId="urn:microsoft.com/office/officeart/2005/8/layout/default#1"/>
    <dgm:cxn modelId="{23865FED-640D-49C0-A67F-E655B4947301}" type="presParOf" srcId="{6AEF3BE5-FD47-450F-9B5D-03DACF18B252}" destId="{D0F3E207-D05B-4AFF-9BEC-35D3FC265A35}" srcOrd="8" destOrd="0" presId="urn:microsoft.com/office/officeart/2005/8/layout/default#1"/>
    <dgm:cxn modelId="{E087C0DF-AB40-421A-B697-85BABC87A4BF}" type="presParOf" srcId="{6AEF3BE5-FD47-450F-9B5D-03DACF18B252}" destId="{08BD31D2-3B5C-484E-BE7B-FB7DCD162547}" srcOrd="9" destOrd="0" presId="urn:microsoft.com/office/officeart/2005/8/layout/default#1"/>
    <dgm:cxn modelId="{CE08610C-91DA-4CBA-B654-1767E0AADE93}" type="presParOf" srcId="{6AEF3BE5-FD47-450F-9B5D-03DACF18B252}" destId="{9EFEDE8C-33D4-479C-8FEF-A77AE053F61C}" srcOrd="10" destOrd="0" presId="urn:microsoft.com/office/officeart/2005/8/layout/default#1"/>
    <dgm:cxn modelId="{3290B4AD-5913-4C8D-80F0-E06A5E00B1BE}" type="presParOf" srcId="{6AEF3BE5-FD47-450F-9B5D-03DACF18B252}" destId="{BD136A9D-2B6A-4CBC-BE95-42BA47C1EB97}" srcOrd="11" destOrd="0" presId="urn:microsoft.com/office/officeart/2005/8/layout/default#1"/>
    <dgm:cxn modelId="{E8ECF821-8CD4-41F5-B839-620EDDA3D7FC}" type="presParOf" srcId="{6AEF3BE5-FD47-450F-9B5D-03DACF18B252}" destId="{027EE707-CA08-464D-81ED-7B5C8DC69E7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7689-4EF1-4771-9DE4-5BDBDA577F93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2CD7-7A59-4768-B856-6C991E6C4E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A57EE-ACB2-4B50-B14F-0A82BC23BCD6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6A4F-6A15-40C5-BDC9-84A99283B9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67B3-BE38-4EDD-9460-4D4EBA68412E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3C81B-4716-4A0C-8E0B-C2C09E31A1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5AEB0-4652-45C6-B814-E554216C0855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0FD2-1AFB-43D5-BE61-9AC854AE03C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32F1-6188-4841-8CC7-83C08575C417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AB9C-15C9-465B-A2CD-0E5591BE6B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1339-B168-4068-B25D-C5B432CC6EE3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A158-FC3F-43BB-94D5-B825C71386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ED8B-FA15-4E64-861B-6CB628EBB057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54ED-10A3-4FD9-8D1E-05A78093C0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9D94-4C16-4133-B60F-C71F91D34591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AB15-6FEA-40B9-821A-F37569271A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6CE4-EBB9-4E49-A939-200B0F641430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1026-0B11-4472-9582-5E09B2A3B5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DECC-9DAA-412E-8546-3846101DD51A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CA1D-34D1-456C-952B-8A4E2BCD9C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E8B2-0393-4886-AA52-A6A73F621393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478C-3F70-4C4F-9116-E351CCF9CD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1A87-665A-4C33-B5E5-F6D30B922753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85CA-57A4-4063-A44B-03338850F9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6B74C-CD23-4964-AA67-AE727F7629E8}" type="datetimeFigureOut">
              <a:rPr lang="en-CA"/>
              <a:pPr>
                <a:defRPr/>
              </a:pPr>
              <a:t>22/05/2013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42277-7AC1-4D5E-A204-8A08EFC209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b="1" u="sng" smtClean="0">
                <a:latin typeface="Times New Roman" pitchFamily="18" charset="0"/>
              </a:rPr>
              <a:t>Causes of the Great Depression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Underlying Problems in the Canadian Economy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The Collapse of the Stock Market</a:t>
            </a:r>
            <a:r>
              <a:rPr lang="en-CA" b="1" u="sng" dirty="0"/>
              <a:t/>
            </a:r>
            <a:br>
              <a:rPr lang="en-CA" b="1" u="sng" dirty="0"/>
            </a:br>
            <a:endParaRPr lang="en-CA" dirty="0" smtClean="0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Prices for shares in companies collapsed for two reasons:</a:t>
            </a:r>
            <a:endParaRPr lang="en-CA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Slow down in production 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less profits 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investors realized their shares were not worth as much as they paid for them</a:t>
            </a:r>
            <a:endParaRPr lang="en-CA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Job losses = slow down in spending and investmentz 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less demand for stocks</a:t>
            </a:r>
            <a:r>
              <a:rPr lang="en-US" sz="2400" smtClean="0">
                <a:sym typeface="Symbol" pitchFamily="18" charset="2"/>
              </a:rPr>
              <a:t></a:t>
            </a:r>
            <a:r>
              <a:rPr lang="en-US" sz="2400" smtClean="0"/>
              <a:t> prices decline</a:t>
            </a:r>
            <a:endParaRPr lang="en-CA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240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October 29, 1929 “Black Tuesday” </a:t>
            </a:r>
            <a:r>
              <a:rPr lang="en-US" sz="2000" smtClean="0">
                <a:sym typeface="Symbol" pitchFamily="18" charset="2"/>
              </a:rPr>
              <a:t></a:t>
            </a:r>
            <a:r>
              <a:rPr lang="en-US" sz="2000" smtClean="0"/>
              <a:t> investors tried to sell all their shares at once </a:t>
            </a:r>
            <a:r>
              <a:rPr lang="en-US" sz="2000" smtClean="0">
                <a:sym typeface="Symbol" pitchFamily="18" charset="2"/>
              </a:rPr>
              <a:t></a:t>
            </a:r>
            <a:r>
              <a:rPr lang="en-US" sz="2000" smtClean="0"/>
              <a:t> almost total collapse of stock prices</a:t>
            </a:r>
            <a:endParaRPr lang="en-CA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240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On New York Stock Exchange 16,419,030 shares traded and $9,000,000,000 was lost!!!</a:t>
            </a:r>
            <a:endParaRPr lang="en-CA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240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In Toronto and Montreal </a:t>
            </a:r>
            <a:r>
              <a:rPr lang="en-US" sz="2000" smtClean="0">
                <a:sym typeface="Symbol" pitchFamily="18" charset="2"/>
              </a:rPr>
              <a:t></a:t>
            </a:r>
            <a:r>
              <a:rPr lang="en-US" sz="2000" smtClean="0"/>
              <a:t> 16 companies lost over $300,000,000!</a:t>
            </a:r>
            <a:endParaRPr lang="en-CA" sz="16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2400" smtClean="0"/>
          </a:p>
          <a:p>
            <a:pPr eaLnBrk="1" hangingPunct="1">
              <a:lnSpc>
                <a:spcPct val="80000"/>
              </a:lnSpc>
            </a:pPr>
            <a:endParaRPr lang="en-CA" sz="2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>
                <a:latin typeface="Times New Roman" pitchFamily="18" charset="0"/>
                <a:sym typeface="Symbol" pitchFamily="18" charset="2"/>
              </a:rPr>
              <a:t>The Great Depression Had Begun</a:t>
            </a:r>
            <a:endParaRPr lang="en-CA" sz="4000" b="1" u="sng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CA" sz="2800" smtClean="0"/>
          </a:p>
        </p:txBody>
      </p:sp>
      <p:sp>
        <p:nvSpPr>
          <p:cNvPr id="24578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lvl="2" eaLnBrk="1" hangingPunct="1"/>
            <a:r>
              <a:rPr lang="en-US" sz="2200" smtClean="0"/>
              <a:t>Overnight millionaires became poor and average people lost virtually everything.</a:t>
            </a:r>
          </a:p>
          <a:p>
            <a:pPr lvl="2" eaLnBrk="1" hangingPunct="1">
              <a:buFont typeface="Arial" charset="0"/>
              <a:buNone/>
            </a:pPr>
            <a:r>
              <a:rPr lang="en-US" sz="2200" smtClean="0"/>
              <a:t> </a:t>
            </a:r>
          </a:p>
          <a:p>
            <a:pPr lvl="2" eaLnBrk="1" hangingPunct="1"/>
            <a:r>
              <a:rPr lang="en-US" sz="2200" smtClean="0"/>
              <a:t> No welfare or Employment Insurance meant entire families became homeless</a:t>
            </a:r>
          </a:p>
          <a:p>
            <a:pPr lvl="2" eaLnBrk="1" hangingPunct="1"/>
            <a:endParaRPr lang="en-CA" sz="1800" smtClean="0"/>
          </a:p>
          <a:p>
            <a:pPr eaLnBrk="1" hangingPunct="1"/>
            <a:endParaRPr lang="en-CA" sz="2800" smtClean="0"/>
          </a:p>
        </p:txBody>
      </p:sp>
      <p:pic>
        <p:nvPicPr>
          <p:cNvPr id="24584" name="Picture 7" descr="soup-kitchen-phot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1763" y="1600200"/>
            <a:ext cx="2909887" cy="2185988"/>
          </a:xfrm>
          <a:noFill/>
        </p:spPr>
      </p:pic>
      <p:pic>
        <p:nvPicPr>
          <p:cNvPr id="24585" name="Picture 9" descr="brother+can+you+spare+a+dime_31Dec0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887788"/>
            <a:ext cx="2303463" cy="230346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Buying On Credit</a:t>
            </a:r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sp>
        <p:nvSpPr>
          <p:cNvPr id="1638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30670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392363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latin typeface="Times New Roman" pitchFamily="18" charset="0"/>
                <a:sym typeface="Symbol" pitchFamily="18" charset="2"/>
              </a:rPr>
              <a:t>Overproduction of Goods          </a:t>
            </a:r>
            <a:endParaRPr lang="en-CA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916113"/>
            <a:ext cx="74136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Low Standard of Living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all Canadians prospered during the 1920’s:  maritime workers, farmers of crops other than wheat, factory workers on low paying jobs.</a:t>
            </a: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 the USA approximately 5% of the population received more than 25% of the national wealth!</a:t>
            </a: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 </a:t>
            </a: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Many did not have money to spend and keep the economy going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b="1" dirty="0"/>
              <a:t>weakening economy</a:t>
            </a: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Tariffs</a:t>
            </a:r>
            <a:r>
              <a:rPr lang="en-CA" b="1" u="sng" dirty="0"/>
              <a:t/>
            </a:r>
            <a:br>
              <a:rPr lang="en-CA" b="1" u="sng" dirty="0"/>
            </a:br>
            <a:endParaRPr lang="en-US" u="sng" dirty="0" smtClean="0">
              <a:latin typeface="Times New Roman"/>
            </a:endParaRPr>
          </a:p>
        </p:txBody>
      </p:sp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protect businesses and jobs the governments around the world began to raise tariffs (taxes) on imported goods</a:t>
            </a:r>
            <a:endParaRPr lang="en-CA" smtClean="0"/>
          </a:p>
          <a:p>
            <a:pPr eaLnBrk="1" hangingPunct="1"/>
            <a:r>
              <a:rPr lang="en-CA" smtClean="0"/>
              <a:t>US raises tariffs on imported goods by 50% in 1930</a:t>
            </a:r>
          </a:p>
          <a:p>
            <a:pPr eaLnBrk="1" hangingPunct="1"/>
            <a:r>
              <a:rPr lang="en-US" smtClean="0"/>
              <a:t>Less trade = fewer sales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Loss of production </a:t>
            </a:r>
            <a:r>
              <a:rPr lang="en-US" smtClean="0">
                <a:sym typeface="Symbol" pitchFamily="18" charset="2"/>
              </a:rPr>
              <a:t> loss of jobs  </a:t>
            </a:r>
            <a:r>
              <a:rPr lang="en-US" smtClean="0"/>
              <a:t>weakening economy</a:t>
            </a:r>
            <a:endParaRPr lang="en-CA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latin typeface="Times New Roman" pitchFamily="18" charset="0"/>
              </a:rPr>
              <a:t>USA  Trade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95413"/>
            <a:ext cx="7058025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230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Symbol</vt:lpstr>
      <vt:lpstr>Office Theme</vt:lpstr>
      <vt:lpstr>Causes of the Great Depression</vt:lpstr>
      <vt:lpstr>Buying On Credit</vt:lpstr>
      <vt:lpstr>Slide 3</vt:lpstr>
      <vt:lpstr>Overproduction of Goods          </vt:lpstr>
      <vt:lpstr>Slide 5</vt:lpstr>
      <vt:lpstr>Low Standard of Living</vt:lpstr>
      <vt:lpstr>Tariffs </vt:lpstr>
      <vt:lpstr>USA  Trade</vt:lpstr>
      <vt:lpstr>Slide 9</vt:lpstr>
      <vt:lpstr>The Collapse of the Stock Market </vt:lpstr>
      <vt:lpstr>The Great Depression Had Begun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Great Depression</dc:title>
  <dc:creator>Owner</dc:creator>
  <cp:lastModifiedBy>User</cp:lastModifiedBy>
  <cp:revision>12</cp:revision>
  <dcterms:created xsi:type="dcterms:W3CDTF">2012-11-08T03:09:26Z</dcterms:created>
  <dcterms:modified xsi:type="dcterms:W3CDTF">2013-05-22T17:28:47Z</dcterms:modified>
</cp:coreProperties>
</file>